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Lst>
  <p:notesMasterIdLst>
    <p:notesMasterId r:id="rId25"/>
  </p:notesMasterIdLst>
  <p:sldIdLst>
    <p:sldId id="256" r:id="rId2"/>
    <p:sldId id="258" r:id="rId3"/>
    <p:sldId id="260" r:id="rId4"/>
    <p:sldId id="297" r:id="rId5"/>
    <p:sldId id="298" r:id="rId6"/>
    <p:sldId id="259" r:id="rId7"/>
    <p:sldId id="296" r:id="rId8"/>
    <p:sldId id="300" r:id="rId9"/>
    <p:sldId id="257" r:id="rId10"/>
    <p:sldId id="304" r:id="rId11"/>
    <p:sldId id="301" r:id="rId12"/>
    <p:sldId id="305" r:id="rId13"/>
    <p:sldId id="306" r:id="rId14"/>
    <p:sldId id="310" r:id="rId15"/>
    <p:sldId id="307" r:id="rId16"/>
    <p:sldId id="309" r:id="rId17"/>
    <p:sldId id="302" r:id="rId18"/>
    <p:sldId id="311" r:id="rId19"/>
    <p:sldId id="312" r:id="rId20"/>
    <p:sldId id="318" r:id="rId21"/>
    <p:sldId id="316" r:id="rId22"/>
    <p:sldId id="317" r:id="rId23"/>
    <p:sldId id="275" r:id="rId24"/>
  </p:sldIdLst>
  <p:sldSz cx="9144000" cy="5143500" type="screen16x9"/>
  <p:notesSz cx="6858000" cy="9144000"/>
  <p:embeddedFontLst>
    <p:embeddedFont>
      <p:font typeface="Delius" panose="02000603000000000000" pitchFamily="2" charset="0"/>
      <p:regular r:id="rId26"/>
    </p:embeddedFont>
    <p:embeddedFont>
      <p:font typeface="Shrikhand" panose="02000000000000000000" pitchFamily="2" charset="77"/>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61F"/>
    <a:srgbClr val="7E4E9C"/>
    <a:srgbClr val="E67693"/>
    <a:srgbClr val="0692B6"/>
    <a:srgbClr val="85C26E"/>
    <a:srgbClr val="FBF8DC"/>
    <a:srgbClr val="DC6517"/>
    <a:srgbClr val="192E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591C96-B657-441A-A136-396E69E13C89}">
  <a:tblStyle styleId="{8E591C96-B657-441A-A136-396E69E13C8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F96C8E-7CB1-468D-A339-EB29ACB47BF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6212"/>
  </p:normalViewPr>
  <p:slideViewPr>
    <p:cSldViewPr snapToGrid="0" snapToObjects="1" showGuides="1">
      <p:cViewPr varScale="1">
        <p:scale>
          <a:sx n="112" d="100"/>
          <a:sy n="112" d="100"/>
        </p:scale>
        <p:origin x="200" y="8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50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53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737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481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11bc263f502_0_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11bc263f502_0_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854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0345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1bc263f502_0_2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1bc263f502_0_2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747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891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2453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24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1bc263f50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1bc263f50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857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676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11bc263f502_0_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11bc263f502_0_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177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12937d05419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12937d05419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11bc263f502_0_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11bc263f502_0_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23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63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1bc263f502_0_2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1bc263f502_0_2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1a3a623cf3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1a3a623cf3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392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1a3a623cf3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1a3a623cf3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2842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73526" y="2729423"/>
            <a:ext cx="6521968" cy="2611072"/>
            <a:chOff x="2933100" y="1288375"/>
            <a:chExt cx="3046225" cy="1821975"/>
          </a:xfrm>
        </p:grpSpPr>
        <p:sp>
          <p:nvSpPr>
            <p:cNvPr id="10" name="Google Shape;10;p2"/>
            <p:cNvSpPr/>
            <p:nvPr/>
          </p:nvSpPr>
          <p:spPr>
            <a:xfrm>
              <a:off x="3009600" y="1460725"/>
              <a:ext cx="2969725" cy="1649625"/>
            </a:xfrm>
            <a:custGeom>
              <a:avLst/>
              <a:gdLst/>
              <a:ahLst/>
              <a:cxnLst/>
              <a:rect l="l" t="t" r="r" b="b"/>
              <a:pathLst>
                <a:path w="118789" h="65985" fill="none" extrusionOk="0">
                  <a:moveTo>
                    <a:pt x="0" y="1"/>
                  </a:moveTo>
                  <a:cubicBezTo>
                    <a:pt x="7001" y="11812"/>
                    <a:pt x="22515" y="22182"/>
                    <a:pt x="42767" y="28587"/>
                  </a:cubicBezTo>
                  <a:cubicBezTo>
                    <a:pt x="53352" y="31933"/>
                    <a:pt x="65044" y="34195"/>
                    <a:pt x="76260" y="36922"/>
                  </a:cubicBezTo>
                  <a:cubicBezTo>
                    <a:pt x="87475" y="39660"/>
                    <a:pt x="98512" y="42982"/>
                    <a:pt x="106442" y="47947"/>
                  </a:cubicBezTo>
                  <a:cubicBezTo>
                    <a:pt x="114383" y="52912"/>
                    <a:pt x="118789" y="59782"/>
                    <a:pt x="115276" y="6598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33100" y="1288375"/>
              <a:ext cx="2817625" cy="1799650"/>
            </a:xfrm>
            <a:custGeom>
              <a:avLst/>
              <a:gdLst/>
              <a:ahLst/>
              <a:cxnLst/>
              <a:rect l="l" t="t" r="r" b="b"/>
              <a:pathLst>
                <a:path w="112705" h="71986" extrusionOk="0">
                  <a:moveTo>
                    <a:pt x="2203" y="1"/>
                  </a:moveTo>
                  <a:lnTo>
                    <a:pt x="0" y="71986"/>
                  </a:lnTo>
                  <a:lnTo>
                    <a:pt x="112229" y="71986"/>
                  </a:lnTo>
                  <a:cubicBezTo>
                    <a:pt x="112705" y="64211"/>
                    <a:pt x="102930" y="56877"/>
                    <a:pt x="91928" y="51698"/>
                  </a:cubicBezTo>
                  <a:cubicBezTo>
                    <a:pt x="80927" y="46518"/>
                    <a:pt x="67461" y="43078"/>
                    <a:pt x="54436" y="39422"/>
                  </a:cubicBezTo>
                  <a:cubicBezTo>
                    <a:pt x="41410" y="35767"/>
                    <a:pt x="28361" y="31707"/>
                    <a:pt x="19026" y="25694"/>
                  </a:cubicBezTo>
                  <a:cubicBezTo>
                    <a:pt x="7965" y="18563"/>
                    <a:pt x="3084" y="9204"/>
                    <a:pt x="220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8525" y="1342550"/>
              <a:ext cx="2252975" cy="1738350"/>
            </a:xfrm>
            <a:custGeom>
              <a:avLst/>
              <a:gdLst/>
              <a:ahLst/>
              <a:cxnLst/>
              <a:rect l="l" t="t" r="r" b="b"/>
              <a:pathLst>
                <a:path w="90119" h="69534" extrusionOk="0">
                  <a:moveTo>
                    <a:pt x="2453" y="1"/>
                  </a:moveTo>
                  <a:lnTo>
                    <a:pt x="0" y="69533"/>
                  </a:lnTo>
                  <a:lnTo>
                    <a:pt x="89690" y="69533"/>
                  </a:lnTo>
                  <a:cubicBezTo>
                    <a:pt x="90118" y="63485"/>
                    <a:pt x="83034" y="57782"/>
                    <a:pt x="74450" y="53757"/>
                  </a:cubicBezTo>
                  <a:cubicBezTo>
                    <a:pt x="65877" y="49733"/>
                    <a:pt x="55376" y="47078"/>
                    <a:pt x="45208" y="44256"/>
                  </a:cubicBezTo>
                  <a:cubicBezTo>
                    <a:pt x="35040" y="41446"/>
                    <a:pt x="24848" y="38327"/>
                    <a:pt x="17502" y="33672"/>
                  </a:cubicBezTo>
                  <a:cubicBezTo>
                    <a:pt x="10358" y="29147"/>
                    <a:pt x="6370" y="23420"/>
                    <a:pt x="4429" y="17622"/>
                  </a:cubicBezTo>
                  <a:cubicBezTo>
                    <a:pt x="2488" y="11812"/>
                    <a:pt x="2465" y="5894"/>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954825" y="1618775"/>
              <a:ext cx="1536525" cy="1462125"/>
            </a:xfrm>
            <a:custGeom>
              <a:avLst/>
              <a:gdLst/>
              <a:ahLst/>
              <a:cxnLst/>
              <a:rect l="l" t="t" r="r" b="b"/>
              <a:pathLst>
                <a:path w="61461" h="58485" extrusionOk="0">
                  <a:moveTo>
                    <a:pt x="3334" y="1"/>
                  </a:moveTo>
                  <a:lnTo>
                    <a:pt x="3334" y="1"/>
                  </a:lnTo>
                  <a:cubicBezTo>
                    <a:pt x="3066" y="2871"/>
                    <a:pt x="2801" y="5753"/>
                    <a:pt x="2842" y="8627"/>
                  </a:cubicBezTo>
                  <a:lnTo>
                    <a:pt x="2842" y="8627"/>
                  </a:lnTo>
                  <a:lnTo>
                    <a:pt x="3334" y="1"/>
                  </a:lnTo>
                  <a:close/>
                  <a:moveTo>
                    <a:pt x="2842" y="8627"/>
                  </a:moveTo>
                  <a:lnTo>
                    <a:pt x="0" y="58484"/>
                  </a:lnTo>
                  <a:lnTo>
                    <a:pt x="59079" y="58484"/>
                  </a:lnTo>
                  <a:cubicBezTo>
                    <a:pt x="61460" y="54341"/>
                    <a:pt x="57996" y="49674"/>
                    <a:pt x="52924" y="46280"/>
                  </a:cubicBezTo>
                  <a:cubicBezTo>
                    <a:pt x="47852" y="42875"/>
                    <a:pt x="40875" y="40434"/>
                    <a:pt x="33981" y="38089"/>
                  </a:cubicBezTo>
                  <a:cubicBezTo>
                    <a:pt x="27087" y="35731"/>
                    <a:pt x="20050" y="33362"/>
                    <a:pt x="14788" y="30040"/>
                  </a:cubicBezTo>
                  <a:cubicBezTo>
                    <a:pt x="8418" y="26016"/>
                    <a:pt x="5084" y="20860"/>
                    <a:pt x="3727" y="15681"/>
                  </a:cubicBezTo>
                  <a:cubicBezTo>
                    <a:pt x="3115" y="13341"/>
                    <a:pt x="2876" y="10987"/>
                    <a:pt x="2842" y="8627"/>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954825" y="1982525"/>
              <a:ext cx="807275" cy="1098375"/>
            </a:xfrm>
            <a:custGeom>
              <a:avLst/>
              <a:gdLst/>
              <a:ahLst/>
              <a:cxnLst/>
              <a:rect l="l" t="t" r="r" b="b"/>
              <a:pathLst>
                <a:path w="32291" h="43935" extrusionOk="0">
                  <a:moveTo>
                    <a:pt x="3501" y="0"/>
                  </a:moveTo>
                  <a:lnTo>
                    <a:pt x="3501" y="0"/>
                  </a:lnTo>
                  <a:cubicBezTo>
                    <a:pt x="2861" y="3815"/>
                    <a:pt x="2222" y="7639"/>
                    <a:pt x="2588" y="11455"/>
                  </a:cubicBezTo>
                  <a:lnTo>
                    <a:pt x="2588" y="11455"/>
                  </a:lnTo>
                  <a:lnTo>
                    <a:pt x="3501" y="0"/>
                  </a:lnTo>
                  <a:close/>
                  <a:moveTo>
                    <a:pt x="2588" y="11455"/>
                  </a:moveTo>
                  <a:lnTo>
                    <a:pt x="0" y="43934"/>
                  </a:lnTo>
                  <a:lnTo>
                    <a:pt x="30087" y="43934"/>
                  </a:lnTo>
                  <a:cubicBezTo>
                    <a:pt x="32290" y="40267"/>
                    <a:pt x="28659" y="36231"/>
                    <a:pt x="24134" y="33207"/>
                  </a:cubicBezTo>
                  <a:cubicBezTo>
                    <a:pt x="19610" y="30182"/>
                    <a:pt x="13824" y="27706"/>
                    <a:pt x="9799" y="24491"/>
                  </a:cubicBezTo>
                  <a:cubicBezTo>
                    <a:pt x="5406" y="20979"/>
                    <a:pt x="3358" y="16776"/>
                    <a:pt x="2727" y="12585"/>
                  </a:cubicBezTo>
                  <a:cubicBezTo>
                    <a:pt x="2670" y="12208"/>
                    <a:pt x="2624" y="11832"/>
                    <a:pt x="2588" y="11455"/>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547268" y="-88087"/>
            <a:ext cx="7898040" cy="1254911"/>
            <a:chOff x="3070025" y="978525"/>
            <a:chExt cx="4241925" cy="893875"/>
          </a:xfrm>
        </p:grpSpPr>
        <p:sp>
          <p:nvSpPr>
            <p:cNvPr id="16" name="Google Shape;16;p2"/>
            <p:cNvSpPr/>
            <p:nvPr/>
          </p:nvSpPr>
          <p:spPr>
            <a:xfrm>
              <a:off x="3843625" y="1091050"/>
              <a:ext cx="3353725" cy="781350"/>
            </a:xfrm>
            <a:custGeom>
              <a:avLst/>
              <a:gdLst/>
              <a:ahLst/>
              <a:cxnLst/>
              <a:rect l="l" t="t" r="r" b="b"/>
              <a:pathLst>
                <a:path w="134149" h="31254" fill="none" extrusionOk="0">
                  <a:moveTo>
                    <a:pt x="0" y="0"/>
                  </a:moveTo>
                  <a:cubicBezTo>
                    <a:pt x="16324" y="8703"/>
                    <a:pt x="33076" y="17574"/>
                    <a:pt x="54221" y="23181"/>
                  </a:cubicBezTo>
                  <a:cubicBezTo>
                    <a:pt x="78439" y="29611"/>
                    <a:pt x="107645" y="31254"/>
                    <a:pt x="134148" y="276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70025" y="986275"/>
              <a:ext cx="4241925" cy="760575"/>
            </a:xfrm>
            <a:custGeom>
              <a:avLst/>
              <a:gdLst/>
              <a:ahLst/>
              <a:cxnLst/>
              <a:rect l="l" t="t" r="r" b="b"/>
              <a:pathLst>
                <a:path w="169677" h="30423" extrusionOk="0">
                  <a:moveTo>
                    <a:pt x="0" y="0"/>
                  </a:moveTo>
                  <a:lnTo>
                    <a:pt x="0" y="0"/>
                  </a:lnTo>
                  <a:cubicBezTo>
                    <a:pt x="15061" y="357"/>
                    <a:pt x="29147" y="3905"/>
                    <a:pt x="41672" y="8156"/>
                  </a:cubicBezTo>
                  <a:cubicBezTo>
                    <a:pt x="54197" y="12418"/>
                    <a:pt x="65699" y="17443"/>
                    <a:pt x="78677" y="21336"/>
                  </a:cubicBezTo>
                  <a:cubicBezTo>
                    <a:pt x="98403" y="27257"/>
                    <a:pt x="121429" y="30423"/>
                    <a:pt x="144383" y="30423"/>
                  </a:cubicBezTo>
                  <a:cubicBezTo>
                    <a:pt x="152172" y="30423"/>
                    <a:pt x="159952" y="30058"/>
                    <a:pt x="167592" y="29313"/>
                  </a:cubicBezTo>
                  <a:lnTo>
                    <a:pt x="169676" y="2072"/>
                  </a:lnTo>
                  <a:lnTo>
                    <a:pt x="169295" y="2060"/>
                  </a:lnTo>
                  <a:lnTo>
                    <a:pt x="0" y="0"/>
                  </a:ln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06650" y="981200"/>
              <a:ext cx="3995175" cy="557275"/>
            </a:xfrm>
            <a:custGeom>
              <a:avLst/>
              <a:gdLst/>
              <a:ahLst/>
              <a:cxnLst/>
              <a:rect l="l" t="t" r="r" b="b"/>
              <a:pathLst>
                <a:path w="159807" h="22291" extrusionOk="0">
                  <a:moveTo>
                    <a:pt x="1" y="1"/>
                  </a:moveTo>
                  <a:lnTo>
                    <a:pt x="1" y="1"/>
                  </a:lnTo>
                  <a:cubicBezTo>
                    <a:pt x="30457" y="1477"/>
                    <a:pt x="55948" y="11907"/>
                    <a:pt x="84523" y="17431"/>
                  </a:cubicBezTo>
                  <a:cubicBezTo>
                    <a:pt x="100731" y="20560"/>
                    <a:pt x="118233" y="22291"/>
                    <a:pt x="135650" y="22291"/>
                  </a:cubicBezTo>
                  <a:cubicBezTo>
                    <a:pt x="143285" y="22291"/>
                    <a:pt x="150903" y="21958"/>
                    <a:pt x="158389" y="21265"/>
                  </a:cubicBezTo>
                  <a:lnTo>
                    <a:pt x="159806" y="2656"/>
                  </a:lnTo>
                  <a:lnTo>
                    <a:pt x="1"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33775" y="980300"/>
              <a:ext cx="3758825" cy="367600"/>
            </a:xfrm>
            <a:custGeom>
              <a:avLst/>
              <a:gdLst/>
              <a:ahLst/>
              <a:cxnLst/>
              <a:rect l="l" t="t" r="r" b="b"/>
              <a:pathLst>
                <a:path w="150353" h="14704" extrusionOk="0">
                  <a:moveTo>
                    <a:pt x="0" y="1"/>
                  </a:moveTo>
                  <a:cubicBezTo>
                    <a:pt x="24860" y="680"/>
                    <a:pt x="46577" y="8359"/>
                    <a:pt x="70295" y="12169"/>
                  </a:cubicBezTo>
                  <a:cubicBezTo>
                    <a:pt x="80993" y="13885"/>
                    <a:pt x="92117" y="14703"/>
                    <a:pt x="103264" y="14703"/>
                  </a:cubicBezTo>
                  <a:cubicBezTo>
                    <a:pt x="119111" y="14703"/>
                    <a:pt x="135004" y="13049"/>
                    <a:pt x="149781" y="9966"/>
                  </a:cubicBezTo>
                  <a:lnTo>
                    <a:pt x="150352" y="2489"/>
                  </a:lnTo>
                  <a:lnTo>
                    <a:pt x="0" y="1"/>
                  </a:ln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57325" y="978525"/>
              <a:ext cx="3123325" cy="251475"/>
            </a:xfrm>
            <a:custGeom>
              <a:avLst/>
              <a:gdLst/>
              <a:ahLst/>
              <a:cxnLst/>
              <a:rect l="l" t="t" r="r" b="b"/>
              <a:pathLst>
                <a:path w="124933" h="10059" extrusionOk="0">
                  <a:moveTo>
                    <a:pt x="0" y="0"/>
                  </a:moveTo>
                  <a:cubicBezTo>
                    <a:pt x="8204" y="929"/>
                    <a:pt x="15645" y="1822"/>
                    <a:pt x="23444" y="3370"/>
                  </a:cubicBezTo>
                  <a:cubicBezTo>
                    <a:pt x="31742" y="5013"/>
                    <a:pt x="40279" y="6346"/>
                    <a:pt x="48971" y="7359"/>
                  </a:cubicBezTo>
                  <a:cubicBezTo>
                    <a:pt x="59884" y="8630"/>
                    <a:pt x="73627" y="10058"/>
                    <a:pt x="86892" y="10058"/>
                  </a:cubicBezTo>
                  <a:cubicBezTo>
                    <a:pt x="101700" y="10058"/>
                    <a:pt x="115914" y="8278"/>
                    <a:pt x="124932" y="2513"/>
                  </a:cubicBezTo>
                  <a:lnTo>
                    <a:pt x="0" y="0"/>
                  </a:ln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txBox="1">
            <a:spLocks noGrp="1"/>
          </p:cNvSpPr>
          <p:nvPr>
            <p:ph type="ctrTitle"/>
          </p:nvPr>
        </p:nvSpPr>
        <p:spPr>
          <a:xfrm>
            <a:off x="1700400" y="1275913"/>
            <a:ext cx="5743200" cy="1970100"/>
          </a:xfrm>
          <a:prstGeom prst="rect">
            <a:avLst/>
          </a:prstGeom>
        </p:spPr>
        <p:txBody>
          <a:bodyPr spcFirstLastPara="1" wrap="square" lIns="91425" tIns="91425" rIns="91425" bIns="91425" anchor="b" anchorCtr="0">
            <a:noAutofit/>
          </a:bodyPr>
          <a:lstStyle>
            <a:lvl1pPr lvl="0" algn="ctr">
              <a:spcBef>
                <a:spcPts val="0"/>
              </a:spcBef>
              <a:spcAft>
                <a:spcPts val="0"/>
              </a:spcAft>
              <a:buSzPts val="5800"/>
              <a:buNone/>
              <a:defRPr sz="58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a:p>
        </p:txBody>
      </p:sp>
      <p:sp>
        <p:nvSpPr>
          <p:cNvPr id="22" name="Google Shape;22;p2"/>
          <p:cNvSpPr txBox="1">
            <a:spLocks noGrp="1"/>
          </p:cNvSpPr>
          <p:nvPr>
            <p:ph type="subTitle" idx="1"/>
          </p:nvPr>
        </p:nvSpPr>
        <p:spPr>
          <a:xfrm>
            <a:off x="1700401" y="3233700"/>
            <a:ext cx="5743200" cy="461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23" name="Google Shape;23;p2"/>
          <p:cNvGrpSpPr/>
          <p:nvPr/>
        </p:nvGrpSpPr>
        <p:grpSpPr>
          <a:xfrm>
            <a:off x="8717371" y="4440583"/>
            <a:ext cx="727934" cy="813673"/>
            <a:chOff x="362825" y="1054750"/>
            <a:chExt cx="430450" cy="481150"/>
          </a:xfrm>
        </p:grpSpPr>
        <p:sp>
          <p:nvSpPr>
            <p:cNvPr id="24" name="Google Shape;24;p2"/>
            <p:cNvSpPr/>
            <p:nvPr/>
          </p:nvSpPr>
          <p:spPr>
            <a:xfrm>
              <a:off x="362825" y="1054750"/>
              <a:ext cx="430450" cy="481150"/>
            </a:xfrm>
            <a:custGeom>
              <a:avLst/>
              <a:gdLst/>
              <a:ahLst/>
              <a:cxnLst/>
              <a:rect l="l" t="t" r="r" b="b"/>
              <a:pathLst>
                <a:path w="17218" h="19246" extrusionOk="0">
                  <a:moveTo>
                    <a:pt x="3507" y="1"/>
                  </a:moveTo>
                  <a:cubicBezTo>
                    <a:pt x="1501" y="1"/>
                    <a:pt x="1397" y="2154"/>
                    <a:pt x="1227" y="3869"/>
                  </a:cubicBezTo>
                  <a:cubicBezTo>
                    <a:pt x="918" y="6822"/>
                    <a:pt x="608" y="9763"/>
                    <a:pt x="310" y="12703"/>
                  </a:cubicBezTo>
                  <a:cubicBezTo>
                    <a:pt x="132" y="14394"/>
                    <a:pt x="1" y="16263"/>
                    <a:pt x="1037" y="17609"/>
                  </a:cubicBezTo>
                  <a:cubicBezTo>
                    <a:pt x="1775" y="18585"/>
                    <a:pt x="2989" y="19085"/>
                    <a:pt x="4204" y="19204"/>
                  </a:cubicBezTo>
                  <a:cubicBezTo>
                    <a:pt x="4473" y="19233"/>
                    <a:pt x="4743" y="19246"/>
                    <a:pt x="5012" y="19246"/>
                  </a:cubicBezTo>
                  <a:cubicBezTo>
                    <a:pt x="5957" y="19246"/>
                    <a:pt x="6899" y="19090"/>
                    <a:pt x="7835" y="18942"/>
                  </a:cubicBezTo>
                  <a:cubicBezTo>
                    <a:pt x="9942" y="18585"/>
                    <a:pt x="12109" y="18216"/>
                    <a:pt x="13943" y="17109"/>
                  </a:cubicBezTo>
                  <a:cubicBezTo>
                    <a:pt x="15765" y="16001"/>
                    <a:pt x="17217" y="13977"/>
                    <a:pt x="16991" y="11858"/>
                  </a:cubicBezTo>
                  <a:cubicBezTo>
                    <a:pt x="16753" y="9643"/>
                    <a:pt x="14884" y="8012"/>
                    <a:pt x="13157" y="6607"/>
                  </a:cubicBezTo>
                  <a:cubicBezTo>
                    <a:pt x="11109" y="4964"/>
                    <a:pt x="9073" y="3321"/>
                    <a:pt x="7025" y="1678"/>
                  </a:cubicBezTo>
                  <a:cubicBezTo>
                    <a:pt x="6204" y="1011"/>
                    <a:pt x="5335" y="321"/>
                    <a:pt x="4299" y="95"/>
                  </a:cubicBezTo>
                  <a:cubicBezTo>
                    <a:pt x="4007" y="31"/>
                    <a:pt x="3744" y="1"/>
                    <a:pt x="3507"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86950" y="1425300"/>
              <a:ext cx="119375" cy="61650"/>
            </a:xfrm>
            <a:custGeom>
              <a:avLst/>
              <a:gdLst/>
              <a:ahLst/>
              <a:cxnLst/>
              <a:rect l="l" t="t" r="r" b="b"/>
              <a:pathLst>
                <a:path w="4775" h="2466" fill="none" extrusionOk="0">
                  <a:moveTo>
                    <a:pt x="0" y="2465"/>
                  </a:moveTo>
                  <a:cubicBezTo>
                    <a:pt x="1369" y="1287"/>
                    <a:pt x="3012" y="429"/>
                    <a:pt x="4775" y="1"/>
                  </a:cubicBezTo>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2050" y="1365475"/>
              <a:ext cx="148575" cy="75025"/>
            </a:xfrm>
            <a:custGeom>
              <a:avLst/>
              <a:gdLst/>
              <a:ahLst/>
              <a:cxnLst/>
              <a:rect l="l" t="t" r="r" b="b"/>
              <a:pathLst>
                <a:path w="5943" h="3001" fill="none" extrusionOk="0">
                  <a:moveTo>
                    <a:pt x="1" y="3001"/>
                  </a:moveTo>
                  <a:cubicBezTo>
                    <a:pt x="1644" y="1465"/>
                    <a:pt x="3727" y="405"/>
                    <a:pt x="5942" y="1"/>
                  </a:cubicBezTo>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73250" y="1321725"/>
              <a:ext cx="115800" cy="55075"/>
            </a:xfrm>
            <a:custGeom>
              <a:avLst/>
              <a:gdLst/>
              <a:ahLst/>
              <a:cxnLst/>
              <a:rect l="l" t="t" r="r" b="b"/>
              <a:pathLst>
                <a:path w="4632" h="2203" fill="none" extrusionOk="0">
                  <a:moveTo>
                    <a:pt x="0" y="2203"/>
                  </a:moveTo>
                  <a:cubicBezTo>
                    <a:pt x="1370" y="1155"/>
                    <a:pt x="2953" y="405"/>
                    <a:pt x="4632" y="0"/>
                  </a:cubicBezTo>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398446" y="-274292"/>
            <a:ext cx="727934" cy="813673"/>
            <a:chOff x="362825" y="1054750"/>
            <a:chExt cx="430450" cy="481150"/>
          </a:xfrm>
        </p:grpSpPr>
        <p:sp>
          <p:nvSpPr>
            <p:cNvPr id="29" name="Google Shape;29;p2"/>
            <p:cNvSpPr/>
            <p:nvPr/>
          </p:nvSpPr>
          <p:spPr>
            <a:xfrm>
              <a:off x="362825" y="1054750"/>
              <a:ext cx="430450" cy="481150"/>
            </a:xfrm>
            <a:custGeom>
              <a:avLst/>
              <a:gdLst/>
              <a:ahLst/>
              <a:cxnLst/>
              <a:rect l="l" t="t" r="r" b="b"/>
              <a:pathLst>
                <a:path w="17218" h="19246" extrusionOk="0">
                  <a:moveTo>
                    <a:pt x="3507" y="1"/>
                  </a:moveTo>
                  <a:cubicBezTo>
                    <a:pt x="1501" y="1"/>
                    <a:pt x="1397" y="2154"/>
                    <a:pt x="1227" y="3869"/>
                  </a:cubicBezTo>
                  <a:cubicBezTo>
                    <a:pt x="918" y="6822"/>
                    <a:pt x="608" y="9763"/>
                    <a:pt x="310" y="12703"/>
                  </a:cubicBezTo>
                  <a:cubicBezTo>
                    <a:pt x="132" y="14394"/>
                    <a:pt x="1" y="16263"/>
                    <a:pt x="1037" y="17609"/>
                  </a:cubicBezTo>
                  <a:cubicBezTo>
                    <a:pt x="1775" y="18585"/>
                    <a:pt x="2989" y="19085"/>
                    <a:pt x="4204" y="19204"/>
                  </a:cubicBezTo>
                  <a:cubicBezTo>
                    <a:pt x="4473" y="19233"/>
                    <a:pt x="4743" y="19246"/>
                    <a:pt x="5012" y="19246"/>
                  </a:cubicBezTo>
                  <a:cubicBezTo>
                    <a:pt x="5957" y="19246"/>
                    <a:pt x="6899" y="19090"/>
                    <a:pt x="7835" y="18942"/>
                  </a:cubicBezTo>
                  <a:cubicBezTo>
                    <a:pt x="9942" y="18585"/>
                    <a:pt x="12109" y="18216"/>
                    <a:pt x="13943" y="17109"/>
                  </a:cubicBezTo>
                  <a:cubicBezTo>
                    <a:pt x="15765" y="16001"/>
                    <a:pt x="17217" y="13977"/>
                    <a:pt x="16991" y="11858"/>
                  </a:cubicBezTo>
                  <a:cubicBezTo>
                    <a:pt x="16753" y="9643"/>
                    <a:pt x="14884" y="8012"/>
                    <a:pt x="13157" y="6607"/>
                  </a:cubicBezTo>
                  <a:cubicBezTo>
                    <a:pt x="11109" y="4964"/>
                    <a:pt x="9073" y="3321"/>
                    <a:pt x="7025" y="1678"/>
                  </a:cubicBezTo>
                  <a:cubicBezTo>
                    <a:pt x="6204" y="1011"/>
                    <a:pt x="5335" y="321"/>
                    <a:pt x="4299" y="95"/>
                  </a:cubicBezTo>
                  <a:cubicBezTo>
                    <a:pt x="4007" y="31"/>
                    <a:pt x="3744" y="1"/>
                    <a:pt x="350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6950" y="1425300"/>
              <a:ext cx="119375" cy="61650"/>
            </a:xfrm>
            <a:custGeom>
              <a:avLst/>
              <a:gdLst/>
              <a:ahLst/>
              <a:cxnLst/>
              <a:rect l="l" t="t" r="r" b="b"/>
              <a:pathLst>
                <a:path w="4775" h="2466" fill="none" extrusionOk="0">
                  <a:moveTo>
                    <a:pt x="0" y="2465"/>
                  </a:moveTo>
                  <a:cubicBezTo>
                    <a:pt x="1369" y="1287"/>
                    <a:pt x="3012" y="429"/>
                    <a:pt x="4775"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72050" y="1365475"/>
              <a:ext cx="148575" cy="75025"/>
            </a:xfrm>
            <a:custGeom>
              <a:avLst/>
              <a:gdLst/>
              <a:ahLst/>
              <a:cxnLst/>
              <a:rect l="l" t="t" r="r" b="b"/>
              <a:pathLst>
                <a:path w="5943" h="3001" fill="none" extrusionOk="0">
                  <a:moveTo>
                    <a:pt x="1" y="3001"/>
                  </a:moveTo>
                  <a:cubicBezTo>
                    <a:pt x="1644" y="1465"/>
                    <a:pt x="3727" y="405"/>
                    <a:pt x="5942"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3250" y="1321725"/>
              <a:ext cx="115800" cy="55075"/>
            </a:xfrm>
            <a:custGeom>
              <a:avLst/>
              <a:gdLst/>
              <a:ahLst/>
              <a:cxnLst/>
              <a:rect l="l" t="t" r="r" b="b"/>
              <a:pathLst>
                <a:path w="4632" h="2203" fill="none" extrusionOk="0">
                  <a:moveTo>
                    <a:pt x="0" y="2203"/>
                  </a:moveTo>
                  <a:cubicBezTo>
                    <a:pt x="1370" y="1155"/>
                    <a:pt x="2953" y="405"/>
                    <a:pt x="4632"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311634" y="1080841"/>
            <a:ext cx="977752" cy="1009418"/>
            <a:chOff x="892950" y="1721850"/>
            <a:chExt cx="578175" cy="596900"/>
          </a:xfrm>
        </p:grpSpPr>
        <p:sp>
          <p:nvSpPr>
            <p:cNvPr id="34" name="Google Shape;34;p2"/>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225013" y="231371"/>
            <a:ext cx="479215" cy="450720"/>
            <a:chOff x="304500" y="1740450"/>
            <a:chExt cx="283375" cy="266525"/>
          </a:xfrm>
        </p:grpSpPr>
        <p:sp>
          <p:nvSpPr>
            <p:cNvPr id="38" name="Google Shape;38;p2"/>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6807442" y="4484425"/>
            <a:ext cx="840597" cy="813673"/>
            <a:chOff x="7676550" y="3309475"/>
            <a:chExt cx="204500" cy="197950"/>
          </a:xfrm>
        </p:grpSpPr>
        <p:sp>
          <p:nvSpPr>
            <p:cNvPr id="41" name="Google Shape;41;p2"/>
            <p:cNvSpPr/>
            <p:nvPr/>
          </p:nvSpPr>
          <p:spPr>
            <a:xfrm>
              <a:off x="7676550" y="3396375"/>
              <a:ext cx="89025" cy="93500"/>
            </a:xfrm>
            <a:custGeom>
              <a:avLst/>
              <a:gdLst/>
              <a:ahLst/>
              <a:cxnLst/>
              <a:rect l="l" t="t" r="r" b="b"/>
              <a:pathLst>
                <a:path w="3561" h="3740" fill="none" extrusionOk="0">
                  <a:moveTo>
                    <a:pt x="0" y="1"/>
                  </a:moveTo>
                  <a:cubicBezTo>
                    <a:pt x="1608" y="727"/>
                    <a:pt x="2917" y="2096"/>
                    <a:pt x="3560" y="373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705725" y="3309475"/>
              <a:ext cx="175325" cy="197950"/>
            </a:xfrm>
            <a:custGeom>
              <a:avLst/>
              <a:gdLst/>
              <a:ahLst/>
              <a:cxnLst/>
              <a:rect l="l" t="t" r="r" b="b"/>
              <a:pathLst>
                <a:path w="7013" h="7918" fill="none" extrusionOk="0">
                  <a:moveTo>
                    <a:pt x="0" y="0"/>
                  </a:moveTo>
                  <a:cubicBezTo>
                    <a:pt x="3024" y="1905"/>
                    <a:pt x="5489" y="4679"/>
                    <a:pt x="7013" y="7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611214" y="4466977"/>
            <a:ext cx="305699" cy="274250"/>
            <a:chOff x="1748725" y="1467450"/>
            <a:chExt cx="154800" cy="138875"/>
          </a:xfrm>
        </p:grpSpPr>
        <p:sp>
          <p:nvSpPr>
            <p:cNvPr id="44" name="Google Shape;44;p2"/>
            <p:cNvSpPr/>
            <p:nvPr/>
          </p:nvSpPr>
          <p:spPr>
            <a:xfrm>
              <a:off x="1748725" y="1467450"/>
              <a:ext cx="154800" cy="138875"/>
            </a:xfrm>
            <a:custGeom>
              <a:avLst/>
              <a:gdLst/>
              <a:ahLst/>
              <a:cxnLst/>
              <a:rect l="l" t="t" r="r" b="b"/>
              <a:pathLst>
                <a:path w="6192" h="5555" extrusionOk="0">
                  <a:moveTo>
                    <a:pt x="2855" y="0"/>
                  </a:moveTo>
                  <a:cubicBezTo>
                    <a:pt x="2100" y="0"/>
                    <a:pt x="1364" y="270"/>
                    <a:pt x="846" y="875"/>
                  </a:cubicBezTo>
                  <a:cubicBezTo>
                    <a:pt x="95" y="1744"/>
                    <a:pt x="0" y="3089"/>
                    <a:pt x="584" y="4077"/>
                  </a:cubicBezTo>
                  <a:cubicBezTo>
                    <a:pt x="1110" y="4988"/>
                    <a:pt x="2152" y="5554"/>
                    <a:pt x="3206" y="5554"/>
                  </a:cubicBezTo>
                  <a:cubicBezTo>
                    <a:pt x="3296" y="5554"/>
                    <a:pt x="3387" y="5550"/>
                    <a:pt x="3477" y="5542"/>
                  </a:cubicBezTo>
                  <a:cubicBezTo>
                    <a:pt x="4108" y="5482"/>
                    <a:pt x="4715" y="5220"/>
                    <a:pt x="5179" y="4792"/>
                  </a:cubicBezTo>
                  <a:cubicBezTo>
                    <a:pt x="5882" y="4137"/>
                    <a:pt x="6191" y="3065"/>
                    <a:pt x="5930" y="2137"/>
                  </a:cubicBezTo>
                  <a:cubicBezTo>
                    <a:pt x="5565" y="832"/>
                    <a:pt x="4181" y="0"/>
                    <a:pt x="2855"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861525" y="1487225"/>
              <a:ext cx="10750" cy="43775"/>
            </a:xfrm>
            <a:custGeom>
              <a:avLst/>
              <a:gdLst/>
              <a:ahLst/>
              <a:cxnLst/>
              <a:rect l="l" t="t" r="r" b="b"/>
              <a:pathLst>
                <a:path w="430" h="1751" fill="none" extrusionOk="0">
                  <a:moveTo>
                    <a:pt x="298" y="0"/>
                  </a:moveTo>
                  <a:cubicBezTo>
                    <a:pt x="429" y="596"/>
                    <a:pt x="322" y="1227"/>
                    <a:pt x="1" y="175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28500" y="1474125"/>
              <a:ext cx="8950" cy="38725"/>
            </a:xfrm>
            <a:custGeom>
              <a:avLst/>
              <a:gdLst/>
              <a:ahLst/>
              <a:cxnLst/>
              <a:rect l="l" t="t" r="r" b="b"/>
              <a:pathLst>
                <a:path w="358" h="1549" fill="none" extrusionOk="0">
                  <a:moveTo>
                    <a:pt x="333" y="0"/>
                  </a:moveTo>
                  <a:cubicBezTo>
                    <a:pt x="357" y="536"/>
                    <a:pt x="238" y="1072"/>
                    <a:pt x="0" y="154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a:off x="8249325" y="4853600"/>
            <a:ext cx="134475" cy="107075"/>
            <a:chOff x="1791375" y="2786675"/>
            <a:chExt cx="134475" cy="107075"/>
          </a:xfrm>
        </p:grpSpPr>
        <p:sp>
          <p:nvSpPr>
            <p:cNvPr id="48" name="Google Shape;48;p2"/>
            <p:cNvSpPr/>
            <p:nvPr/>
          </p:nvSpPr>
          <p:spPr>
            <a:xfrm>
              <a:off x="1791375" y="2786675"/>
              <a:ext cx="134475" cy="107075"/>
            </a:xfrm>
            <a:custGeom>
              <a:avLst/>
              <a:gdLst/>
              <a:ahLst/>
              <a:cxnLst/>
              <a:rect l="l" t="t" r="r" b="b"/>
              <a:pathLst>
                <a:path w="5379" h="4283" extrusionOk="0">
                  <a:moveTo>
                    <a:pt x="2091" y="0"/>
                  </a:moveTo>
                  <a:cubicBezTo>
                    <a:pt x="1055" y="0"/>
                    <a:pt x="0" y="984"/>
                    <a:pt x="437" y="2076"/>
                  </a:cubicBezTo>
                  <a:cubicBezTo>
                    <a:pt x="652" y="2636"/>
                    <a:pt x="1211" y="2993"/>
                    <a:pt x="1747" y="3279"/>
                  </a:cubicBezTo>
                  <a:cubicBezTo>
                    <a:pt x="2223" y="3541"/>
                    <a:pt x="2711" y="3779"/>
                    <a:pt x="3212" y="4005"/>
                  </a:cubicBezTo>
                  <a:cubicBezTo>
                    <a:pt x="3527" y="4147"/>
                    <a:pt x="3878" y="4282"/>
                    <a:pt x="4215" y="4282"/>
                  </a:cubicBezTo>
                  <a:cubicBezTo>
                    <a:pt x="4361" y="4282"/>
                    <a:pt x="4504" y="4257"/>
                    <a:pt x="4640" y="4196"/>
                  </a:cubicBezTo>
                  <a:cubicBezTo>
                    <a:pt x="5176" y="3970"/>
                    <a:pt x="5378" y="3291"/>
                    <a:pt x="5307" y="2707"/>
                  </a:cubicBezTo>
                  <a:cubicBezTo>
                    <a:pt x="5152" y="1350"/>
                    <a:pt x="3759" y="445"/>
                    <a:pt x="2533" y="64"/>
                  </a:cubicBezTo>
                  <a:cubicBezTo>
                    <a:pt x="2389" y="21"/>
                    <a:pt x="2240" y="0"/>
                    <a:pt x="209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64800" y="2848400"/>
              <a:ext cx="7175" cy="34850"/>
            </a:xfrm>
            <a:custGeom>
              <a:avLst/>
              <a:gdLst/>
              <a:ahLst/>
              <a:cxnLst/>
              <a:rect l="l" t="t" r="r" b="b"/>
              <a:pathLst>
                <a:path w="287" h="1394" fill="none" extrusionOk="0">
                  <a:moveTo>
                    <a:pt x="72" y="1393"/>
                  </a:moveTo>
                  <a:cubicBezTo>
                    <a:pt x="1" y="929"/>
                    <a:pt x="84" y="429"/>
                    <a:pt x="286"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846350" y="2847800"/>
              <a:ext cx="3600" cy="26825"/>
            </a:xfrm>
            <a:custGeom>
              <a:avLst/>
              <a:gdLst/>
              <a:ahLst/>
              <a:cxnLst/>
              <a:rect l="l" t="t" r="r" b="b"/>
              <a:pathLst>
                <a:path w="144" h="1073" fill="none" extrusionOk="0">
                  <a:moveTo>
                    <a:pt x="48" y="1072"/>
                  </a:moveTo>
                  <a:cubicBezTo>
                    <a:pt x="0" y="715"/>
                    <a:pt x="36" y="346"/>
                    <a:pt x="143"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8479421" y="3695393"/>
            <a:ext cx="1096409" cy="461694"/>
            <a:chOff x="8507300" y="3757450"/>
            <a:chExt cx="364050" cy="153300"/>
          </a:xfrm>
        </p:grpSpPr>
        <p:sp>
          <p:nvSpPr>
            <p:cNvPr id="52" name="Google Shape;52;p2"/>
            <p:cNvSpPr/>
            <p:nvPr/>
          </p:nvSpPr>
          <p:spPr>
            <a:xfrm>
              <a:off x="8657025" y="3757450"/>
              <a:ext cx="214325" cy="69975"/>
            </a:xfrm>
            <a:custGeom>
              <a:avLst/>
              <a:gdLst/>
              <a:ahLst/>
              <a:cxnLst/>
              <a:rect l="l" t="t" r="r" b="b"/>
              <a:pathLst>
                <a:path w="8573" h="2799" fill="none" extrusionOk="0">
                  <a:moveTo>
                    <a:pt x="8573" y="2691"/>
                  </a:moveTo>
                  <a:cubicBezTo>
                    <a:pt x="5525" y="2798"/>
                    <a:pt x="2441" y="183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79925" y="3798225"/>
              <a:ext cx="189050" cy="78900"/>
            </a:xfrm>
            <a:custGeom>
              <a:avLst/>
              <a:gdLst/>
              <a:ahLst/>
              <a:cxnLst/>
              <a:rect l="l" t="t" r="r" b="b"/>
              <a:pathLst>
                <a:path w="7562" h="3156" fill="none" extrusionOk="0">
                  <a:moveTo>
                    <a:pt x="7561" y="3155"/>
                  </a:moveTo>
                  <a:cubicBezTo>
                    <a:pt x="4811" y="2822"/>
                    <a:pt x="2168" y="171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507300" y="3824425"/>
              <a:ext cx="125925" cy="86325"/>
            </a:xfrm>
            <a:custGeom>
              <a:avLst/>
              <a:gdLst/>
              <a:ahLst/>
              <a:cxnLst/>
              <a:rect l="l" t="t" r="r" b="b"/>
              <a:pathLst>
                <a:path w="5037" h="3453" fill="none" extrusionOk="0">
                  <a:moveTo>
                    <a:pt x="5037" y="3453"/>
                  </a:moveTo>
                  <a:cubicBezTo>
                    <a:pt x="3060" y="2846"/>
                    <a:pt x="1286" y="1619"/>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flipH="1">
            <a:off x="8249335" y="2452521"/>
            <a:ext cx="3182079" cy="1115391"/>
            <a:chOff x="3704025" y="4024300"/>
            <a:chExt cx="1757375" cy="616000"/>
          </a:xfrm>
        </p:grpSpPr>
        <p:sp>
          <p:nvSpPr>
            <p:cNvPr id="56" name="Google Shape;56;p2"/>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2"/>
          <p:cNvSpPr/>
          <p:nvPr/>
        </p:nvSpPr>
        <p:spPr>
          <a:xfrm>
            <a:off x="8440250" y="3924426"/>
            <a:ext cx="267001" cy="274245"/>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2"/>
          <p:cNvGrpSpPr/>
          <p:nvPr/>
        </p:nvGrpSpPr>
        <p:grpSpPr>
          <a:xfrm>
            <a:off x="398450" y="2186788"/>
            <a:ext cx="283375" cy="266525"/>
            <a:chOff x="304500" y="1740450"/>
            <a:chExt cx="283375" cy="266525"/>
          </a:xfrm>
        </p:grpSpPr>
        <p:sp>
          <p:nvSpPr>
            <p:cNvPr id="79" name="Google Shape;79;p2"/>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8916925" y="2653221"/>
            <a:ext cx="479215" cy="450720"/>
            <a:chOff x="304500" y="1740450"/>
            <a:chExt cx="283375" cy="266525"/>
          </a:xfrm>
        </p:grpSpPr>
        <p:sp>
          <p:nvSpPr>
            <p:cNvPr id="82" name="Google Shape;82;p2"/>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a:off x="-457679" y="748211"/>
            <a:ext cx="1995649" cy="266527"/>
            <a:chOff x="8507300" y="3757450"/>
            <a:chExt cx="364050" cy="153300"/>
          </a:xfrm>
        </p:grpSpPr>
        <p:sp>
          <p:nvSpPr>
            <p:cNvPr id="85" name="Google Shape;85;p2"/>
            <p:cNvSpPr/>
            <p:nvPr/>
          </p:nvSpPr>
          <p:spPr>
            <a:xfrm>
              <a:off x="8657025" y="3757450"/>
              <a:ext cx="214325" cy="69975"/>
            </a:xfrm>
            <a:custGeom>
              <a:avLst/>
              <a:gdLst/>
              <a:ahLst/>
              <a:cxnLst/>
              <a:rect l="l" t="t" r="r" b="b"/>
              <a:pathLst>
                <a:path w="8573" h="2799" fill="none" extrusionOk="0">
                  <a:moveTo>
                    <a:pt x="8573" y="2691"/>
                  </a:moveTo>
                  <a:cubicBezTo>
                    <a:pt x="5525" y="2798"/>
                    <a:pt x="2441" y="183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8579925" y="3798225"/>
              <a:ext cx="189050" cy="78900"/>
            </a:xfrm>
            <a:custGeom>
              <a:avLst/>
              <a:gdLst/>
              <a:ahLst/>
              <a:cxnLst/>
              <a:rect l="l" t="t" r="r" b="b"/>
              <a:pathLst>
                <a:path w="7562" h="3156" fill="none" extrusionOk="0">
                  <a:moveTo>
                    <a:pt x="7561" y="3155"/>
                  </a:moveTo>
                  <a:cubicBezTo>
                    <a:pt x="4811" y="2822"/>
                    <a:pt x="2168" y="171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507300" y="3824425"/>
              <a:ext cx="125925" cy="86325"/>
            </a:xfrm>
            <a:custGeom>
              <a:avLst/>
              <a:gdLst/>
              <a:ahLst/>
              <a:cxnLst/>
              <a:rect l="l" t="t" r="r" b="b"/>
              <a:pathLst>
                <a:path w="5037" h="3453" fill="none" extrusionOk="0">
                  <a:moveTo>
                    <a:pt x="5037" y="3453"/>
                  </a:moveTo>
                  <a:cubicBezTo>
                    <a:pt x="3060" y="2846"/>
                    <a:pt x="1286" y="1619"/>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2156400" y="-88087"/>
            <a:ext cx="1757375" cy="616000"/>
            <a:chOff x="3704025" y="4024300"/>
            <a:chExt cx="1757375" cy="616000"/>
          </a:xfrm>
        </p:grpSpPr>
        <p:sp>
          <p:nvSpPr>
            <p:cNvPr id="89" name="Google Shape;89;p2"/>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7734450" y="4387838"/>
            <a:ext cx="305700" cy="275775"/>
            <a:chOff x="1320100" y="2445300"/>
            <a:chExt cx="305700" cy="275775"/>
          </a:xfrm>
        </p:grpSpPr>
        <p:sp>
          <p:nvSpPr>
            <p:cNvPr id="111" name="Google Shape;111;p2"/>
            <p:cNvSpPr/>
            <p:nvPr/>
          </p:nvSpPr>
          <p:spPr>
            <a:xfrm>
              <a:off x="1320100" y="2445300"/>
              <a:ext cx="305700" cy="275775"/>
            </a:xfrm>
            <a:custGeom>
              <a:avLst/>
              <a:gdLst/>
              <a:ahLst/>
              <a:cxnLst/>
              <a:rect l="l" t="t" r="r" b="b"/>
              <a:pathLst>
                <a:path w="12228" h="11031" extrusionOk="0">
                  <a:moveTo>
                    <a:pt x="5540" y="1"/>
                  </a:moveTo>
                  <a:cubicBezTo>
                    <a:pt x="4559" y="1"/>
                    <a:pt x="3565" y="353"/>
                    <a:pt x="2632" y="1182"/>
                  </a:cubicBezTo>
                  <a:cubicBezTo>
                    <a:pt x="95" y="3432"/>
                    <a:pt x="0" y="7349"/>
                    <a:pt x="2620" y="9612"/>
                  </a:cubicBezTo>
                  <a:cubicBezTo>
                    <a:pt x="3697" y="10543"/>
                    <a:pt x="5128" y="11031"/>
                    <a:pt x="6558" y="11031"/>
                  </a:cubicBezTo>
                  <a:cubicBezTo>
                    <a:pt x="7213" y="11031"/>
                    <a:pt x="7868" y="10928"/>
                    <a:pt x="8489" y="10719"/>
                  </a:cubicBezTo>
                  <a:cubicBezTo>
                    <a:pt x="9728" y="10314"/>
                    <a:pt x="10859" y="9469"/>
                    <a:pt x="11418" y="8302"/>
                  </a:cubicBezTo>
                  <a:cubicBezTo>
                    <a:pt x="12228" y="6587"/>
                    <a:pt x="11692" y="4552"/>
                    <a:pt x="10609" y="3087"/>
                  </a:cubicBezTo>
                  <a:cubicBezTo>
                    <a:pt x="9311" y="1334"/>
                    <a:pt x="7448" y="1"/>
                    <a:pt x="5540"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509100" y="2485550"/>
              <a:ext cx="42000" cy="111050"/>
            </a:xfrm>
            <a:custGeom>
              <a:avLst/>
              <a:gdLst/>
              <a:ahLst/>
              <a:cxnLst/>
              <a:rect l="l" t="t" r="r" b="b"/>
              <a:pathLst>
                <a:path w="1680" h="4442" fill="none" extrusionOk="0">
                  <a:moveTo>
                    <a:pt x="1620" y="1"/>
                  </a:moveTo>
                  <a:cubicBezTo>
                    <a:pt x="1679" y="1620"/>
                    <a:pt x="1084" y="3251"/>
                    <a:pt x="1" y="4442"/>
                  </a:cubicBezTo>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546025" y="2520075"/>
              <a:ext cx="38400" cy="113150"/>
            </a:xfrm>
            <a:custGeom>
              <a:avLst/>
              <a:gdLst/>
              <a:ahLst/>
              <a:cxnLst/>
              <a:rect l="l" t="t" r="r" b="b"/>
              <a:pathLst>
                <a:path w="1536" h="4526" fill="none" extrusionOk="0">
                  <a:moveTo>
                    <a:pt x="1429" y="1"/>
                  </a:moveTo>
                  <a:cubicBezTo>
                    <a:pt x="1536" y="1620"/>
                    <a:pt x="1012" y="3263"/>
                    <a:pt x="0" y="4525"/>
                  </a:cubicBezTo>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41825" y="2582600"/>
              <a:ext cx="60450" cy="20250"/>
            </a:xfrm>
            <a:custGeom>
              <a:avLst/>
              <a:gdLst/>
              <a:ahLst/>
              <a:cxnLst/>
              <a:rect l="l" t="t" r="r" b="b"/>
              <a:pathLst>
                <a:path w="2418" h="810" fill="none" extrusionOk="0">
                  <a:moveTo>
                    <a:pt x="0" y="667"/>
                  </a:moveTo>
                  <a:cubicBezTo>
                    <a:pt x="846" y="810"/>
                    <a:pt x="1751" y="560"/>
                    <a:pt x="2417" y="0"/>
                  </a:cubicBezTo>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43"/>
        <p:cNvGrpSpPr/>
        <p:nvPr/>
      </p:nvGrpSpPr>
      <p:grpSpPr>
        <a:xfrm>
          <a:off x="0" y="0"/>
          <a:ext cx="0" cy="0"/>
          <a:chOff x="0" y="0"/>
          <a:chExt cx="0" cy="0"/>
        </a:xfrm>
      </p:grpSpPr>
      <p:sp>
        <p:nvSpPr>
          <p:cNvPr id="444" name="Google Shape;444;p13"/>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45" name="Google Shape;445;p13"/>
          <p:cNvSpPr txBox="1">
            <a:spLocks noGrp="1"/>
          </p:cNvSpPr>
          <p:nvPr>
            <p:ph type="title" idx="2"/>
          </p:nvPr>
        </p:nvSpPr>
        <p:spPr>
          <a:xfrm>
            <a:off x="952875" y="2054076"/>
            <a:ext cx="2213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6" name="Google Shape;446;p13"/>
          <p:cNvSpPr txBox="1">
            <a:spLocks noGrp="1"/>
          </p:cNvSpPr>
          <p:nvPr>
            <p:ph type="title" idx="3"/>
          </p:nvPr>
        </p:nvSpPr>
        <p:spPr>
          <a:xfrm>
            <a:off x="3436188" y="2054076"/>
            <a:ext cx="2213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7" name="Google Shape;447;p13"/>
          <p:cNvSpPr txBox="1">
            <a:spLocks noGrp="1"/>
          </p:cNvSpPr>
          <p:nvPr>
            <p:ph type="title" idx="4"/>
          </p:nvPr>
        </p:nvSpPr>
        <p:spPr>
          <a:xfrm>
            <a:off x="952875" y="3776719"/>
            <a:ext cx="2213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8" name="Google Shape;448;p13"/>
          <p:cNvSpPr txBox="1">
            <a:spLocks noGrp="1"/>
          </p:cNvSpPr>
          <p:nvPr>
            <p:ph type="title" idx="5"/>
          </p:nvPr>
        </p:nvSpPr>
        <p:spPr>
          <a:xfrm>
            <a:off x="3436188" y="3776719"/>
            <a:ext cx="2213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9" name="Google Shape;449;p13"/>
          <p:cNvSpPr txBox="1">
            <a:spLocks noGrp="1"/>
          </p:cNvSpPr>
          <p:nvPr>
            <p:ph type="title" idx="6" hasCustomPrompt="1"/>
          </p:nvPr>
        </p:nvSpPr>
        <p:spPr>
          <a:xfrm>
            <a:off x="1619625" y="1581951"/>
            <a:ext cx="880200" cy="55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32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450" name="Google Shape;450;p13"/>
          <p:cNvSpPr txBox="1">
            <a:spLocks noGrp="1"/>
          </p:cNvSpPr>
          <p:nvPr>
            <p:ph type="title" idx="7" hasCustomPrompt="1"/>
          </p:nvPr>
        </p:nvSpPr>
        <p:spPr>
          <a:xfrm>
            <a:off x="1619625" y="3304601"/>
            <a:ext cx="880200" cy="55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32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451" name="Google Shape;451;p13"/>
          <p:cNvSpPr txBox="1">
            <a:spLocks noGrp="1"/>
          </p:cNvSpPr>
          <p:nvPr>
            <p:ph type="title" idx="8" hasCustomPrompt="1"/>
          </p:nvPr>
        </p:nvSpPr>
        <p:spPr>
          <a:xfrm>
            <a:off x="4102938" y="1581951"/>
            <a:ext cx="880200" cy="55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32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452" name="Google Shape;452;p13"/>
          <p:cNvSpPr txBox="1">
            <a:spLocks noGrp="1"/>
          </p:cNvSpPr>
          <p:nvPr>
            <p:ph type="title" idx="9" hasCustomPrompt="1"/>
          </p:nvPr>
        </p:nvSpPr>
        <p:spPr>
          <a:xfrm>
            <a:off x="4102938" y="3304601"/>
            <a:ext cx="880200" cy="55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32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453" name="Google Shape;453;p13"/>
          <p:cNvSpPr txBox="1">
            <a:spLocks noGrp="1"/>
          </p:cNvSpPr>
          <p:nvPr>
            <p:ph type="title" idx="13"/>
          </p:nvPr>
        </p:nvSpPr>
        <p:spPr>
          <a:xfrm>
            <a:off x="5977413" y="2054076"/>
            <a:ext cx="2213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4" name="Google Shape;454;p13"/>
          <p:cNvSpPr txBox="1">
            <a:spLocks noGrp="1"/>
          </p:cNvSpPr>
          <p:nvPr>
            <p:ph type="title" idx="14"/>
          </p:nvPr>
        </p:nvSpPr>
        <p:spPr>
          <a:xfrm>
            <a:off x="5977413" y="3776719"/>
            <a:ext cx="2213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5" name="Google Shape;455;p13"/>
          <p:cNvSpPr txBox="1">
            <a:spLocks noGrp="1"/>
          </p:cNvSpPr>
          <p:nvPr>
            <p:ph type="title" idx="15" hasCustomPrompt="1"/>
          </p:nvPr>
        </p:nvSpPr>
        <p:spPr>
          <a:xfrm>
            <a:off x="6644163" y="1581951"/>
            <a:ext cx="880200" cy="55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32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456" name="Google Shape;456;p13"/>
          <p:cNvSpPr txBox="1">
            <a:spLocks noGrp="1"/>
          </p:cNvSpPr>
          <p:nvPr>
            <p:ph type="title" idx="16" hasCustomPrompt="1"/>
          </p:nvPr>
        </p:nvSpPr>
        <p:spPr>
          <a:xfrm>
            <a:off x="6644163" y="3304601"/>
            <a:ext cx="880200" cy="554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32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457"/>
        <p:cNvGrpSpPr/>
        <p:nvPr/>
      </p:nvGrpSpPr>
      <p:grpSpPr>
        <a:xfrm>
          <a:off x="0" y="0"/>
          <a:ext cx="0" cy="0"/>
          <a:chOff x="0" y="0"/>
          <a:chExt cx="0" cy="0"/>
        </a:xfrm>
      </p:grpSpPr>
      <p:sp>
        <p:nvSpPr>
          <p:cNvPr id="458" name="Google Shape;458;p14"/>
          <p:cNvSpPr txBox="1">
            <a:spLocks noGrp="1"/>
          </p:cNvSpPr>
          <p:nvPr>
            <p:ph type="title"/>
          </p:nvPr>
        </p:nvSpPr>
        <p:spPr>
          <a:xfrm>
            <a:off x="713275" y="445025"/>
            <a:ext cx="7717500" cy="740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459" name="Google Shape;459;p14"/>
          <p:cNvGrpSpPr/>
          <p:nvPr/>
        </p:nvGrpSpPr>
        <p:grpSpPr>
          <a:xfrm>
            <a:off x="-823103" y="4049281"/>
            <a:ext cx="1161958" cy="1199590"/>
            <a:chOff x="892950" y="1721850"/>
            <a:chExt cx="578175" cy="596900"/>
          </a:xfrm>
        </p:grpSpPr>
        <p:sp>
          <p:nvSpPr>
            <p:cNvPr id="460" name="Google Shape;460;p14"/>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14"/>
          <p:cNvGrpSpPr/>
          <p:nvPr/>
        </p:nvGrpSpPr>
        <p:grpSpPr>
          <a:xfrm flipH="1">
            <a:off x="8018851" y="-50258"/>
            <a:ext cx="1682159" cy="589635"/>
            <a:chOff x="3704025" y="4024300"/>
            <a:chExt cx="1757375" cy="616000"/>
          </a:xfrm>
        </p:grpSpPr>
        <p:sp>
          <p:nvSpPr>
            <p:cNvPr id="464" name="Google Shape;464;p14"/>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4"/>
          <p:cNvGrpSpPr/>
          <p:nvPr/>
        </p:nvGrpSpPr>
        <p:grpSpPr>
          <a:xfrm>
            <a:off x="-90275" y="3617713"/>
            <a:ext cx="305700" cy="275775"/>
            <a:chOff x="1320100" y="2445300"/>
            <a:chExt cx="305700" cy="275775"/>
          </a:xfrm>
        </p:grpSpPr>
        <p:sp>
          <p:nvSpPr>
            <p:cNvPr id="486" name="Google Shape;486;p14"/>
            <p:cNvSpPr/>
            <p:nvPr/>
          </p:nvSpPr>
          <p:spPr>
            <a:xfrm>
              <a:off x="1320100" y="2445300"/>
              <a:ext cx="305700" cy="275775"/>
            </a:xfrm>
            <a:custGeom>
              <a:avLst/>
              <a:gdLst/>
              <a:ahLst/>
              <a:cxnLst/>
              <a:rect l="l" t="t" r="r" b="b"/>
              <a:pathLst>
                <a:path w="12228" h="11031" extrusionOk="0">
                  <a:moveTo>
                    <a:pt x="5540" y="1"/>
                  </a:moveTo>
                  <a:cubicBezTo>
                    <a:pt x="4559" y="1"/>
                    <a:pt x="3565" y="353"/>
                    <a:pt x="2632" y="1182"/>
                  </a:cubicBezTo>
                  <a:cubicBezTo>
                    <a:pt x="95" y="3432"/>
                    <a:pt x="0" y="7349"/>
                    <a:pt x="2620" y="9612"/>
                  </a:cubicBezTo>
                  <a:cubicBezTo>
                    <a:pt x="3697" y="10543"/>
                    <a:pt x="5128" y="11031"/>
                    <a:pt x="6558" y="11031"/>
                  </a:cubicBezTo>
                  <a:cubicBezTo>
                    <a:pt x="7213" y="11031"/>
                    <a:pt x="7868" y="10928"/>
                    <a:pt x="8489" y="10719"/>
                  </a:cubicBezTo>
                  <a:cubicBezTo>
                    <a:pt x="9728" y="10314"/>
                    <a:pt x="10859" y="9469"/>
                    <a:pt x="11418" y="8302"/>
                  </a:cubicBezTo>
                  <a:cubicBezTo>
                    <a:pt x="12228" y="6587"/>
                    <a:pt x="11692" y="4552"/>
                    <a:pt x="10609" y="3087"/>
                  </a:cubicBezTo>
                  <a:cubicBezTo>
                    <a:pt x="9311" y="1334"/>
                    <a:pt x="7448" y="1"/>
                    <a:pt x="5540"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1509100" y="2485550"/>
              <a:ext cx="42000" cy="111050"/>
            </a:xfrm>
            <a:custGeom>
              <a:avLst/>
              <a:gdLst/>
              <a:ahLst/>
              <a:cxnLst/>
              <a:rect l="l" t="t" r="r" b="b"/>
              <a:pathLst>
                <a:path w="1680" h="4442" fill="none" extrusionOk="0">
                  <a:moveTo>
                    <a:pt x="1620" y="1"/>
                  </a:moveTo>
                  <a:cubicBezTo>
                    <a:pt x="1679" y="1620"/>
                    <a:pt x="1084" y="3251"/>
                    <a:pt x="1" y="4442"/>
                  </a:cubicBezTo>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1546025" y="2520075"/>
              <a:ext cx="38400" cy="113150"/>
            </a:xfrm>
            <a:custGeom>
              <a:avLst/>
              <a:gdLst/>
              <a:ahLst/>
              <a:cxnLst/>
              <a:rect l="l" t="t" r="r" b="b"/>
              <a:pathLst>
                <a:path w="1536" h="4526" fill="none" extrusionOk="0">
                  <a:moveTo>
                    <a:pt x="1429" y="1"/>
                  </a:moveTo>
                  <a:cubicBezTo>
                    <a:pt x="1536" y="1620"/>
                    <a:pt x="1012" y="3263"/>
                    <a:pt x="0" y="4525"/>
                  </a:cubicBezTo>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1341825" y="2582600"/>
              <a:ext cx="60450" cy="20250"/>
            </a:xfrm>
            <a:custGeom>
              <a:avLst/>
              <a:gdLst/>
              <a:ahLst/>
              <a:cxnLst/>
              <a:rect l="l" t="t" r="r" b="b"/>
              <a:pathLst>
                <a:path w="2418" h="810" fill="none" extrusionOk="0">
                  <a:moveTo>
                    <a:pt x="0" y="667"/>
                  </a:moveTo>
                  <a:cubicBezTo>
                    <a:pt x="846" y="810"/>
                    <a:pt x="1751" y="560"/>
                    <a:pt x="2417" y="0"/>
                  </a:cubicBezTo>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14"/>
          <p:cNvSpPr/>
          <p:nvPr/>
        </p:nvSpPr>
        <p:spPr>
          <a:xfrm>
            <a:off x="256625" y="3403338"/>
            <a:ext cx="131900" cy="128075"/>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14"/>
          <p:cNvGrpSpPr/>
          <p:nvPr/>
        </p:nvGrpSpPr>
        <p:grpSpPr>
          <a:xfrm>
            <a:off x="8974302" y="376472"/>
            <a:ext cx="259745" cy="325822"/>
            <a:chOff x="584275" y="2269250"/>
            <a:chExt cx="130900" cy="164200"/>
          </a:xfrm>
        </p:grpSpPr>
        <p:sp>
          <p:nvSpPr>
            <p:cNvPr id="492" name="Google Shape;492;p14"/>
            <p:cNvSpPr/>
            <p:nvPr/>
          </p:nvSpPr>
          <p:spPr>
            <a:xfrm>
              <a:off x="584275" y="2269250"/>
              <a:ext cx="130900" cy="164200"/>
            </a:xfrm>
            <a:custGeom>
              <a:avLst/>
              <a:gdLst/>
              <a:ahLst/>
              <a:cxnLst/>
              <a:rect l="l" t="t" r="r" b="b"/>
              <a:pathLst>
                <a:path w="5236" h="6568" extrusionOk="0">
                  <a:moveTo>
                    <a:pt x="2724" y="0"/>
                  </a:moveTo>
                  <a:cubicBezTo>
                    <a:pt x="2267" y="0"/>
                    <a:pt x="1765" y="200"/>
                    <a:pt x="1239" y="676"/>
                  </a:cubicBezTo>
                  <a:cubicBezTo>
                    <a:pt x="525" y="1318"/>
                    <a:pt x="215" y="2283"/>
                    <a:pt x="108" y="3223"/>
                  </a:cubicBezTo>
                  <a:cubicBezTo>
                    <a:pt x="1" y="4152"/>
                    <a:pt x="96" y="5164"/>
                    <a:pt x="715" y="5855"/>
                  </a:cubicBezTo>
                  <a:cubicBezTo>
                    <a:pt x="1142" y="6331"/>
                    <a:pt x="1774" y="6567"/>
                    <a:pt x="2412" y="6567"/>
                  </a:cubicBezTo>
                  <a:cubicBezTo>
                    <a:pt x="2826" y="6567"/>
                    <a:pt x="3243" y="6468"/>
                    <a:pt x="3609" y="6271"/>
                  </a:cubicBezTo>
                  <a:cubicBezTo>
                    <a:pt x="4525" y="5771"/>
                    <a:pt x="5097" y="4736"/>
                    <a:pt x="5144" y="3688"/>
                  </a:cubicBezTo>
                  <a:cubicBezTo>
                    <a:pt x="5236" y="2112"/>
                    <a:pt x="4212" y="0"/>
                    <a:pt x="2724"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592325" y="2368875"/>
              <a:ext cx="54500" cy="31275"/>
            </a:xfrm>
            <a:custGeom>
              <a:avLst/>
              <a:gdLst/>
              <a:ahLst/>
              <a:cxnLst/>
              <a:rect l="l" t="t" r="r" b="b"/>
              <a:pathLst>
                <a:path w="2180" h="1251" fill="none" extrusionOk="0">
                  <a:moveTo>
                    <a:pt x="0" y="1251"/>
                  </a:moveTo>
                  <a:cubicBezTo>
                    <a:pt x="560" y="596"/>
                    <a:pt x="1346" y="155"/>
                    <a:pt x="2179"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14"/>
          <p:cNvSpPr/>
          <p:nvPr/>
        </p:nvSpPr>
        <p:spPr>
          <a:xfrm>
            <a:off x="647450" y="4909688"/>
            <a:ext cx="131900" cy="128075"/>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3_1_1_1_1_1_1_1">
    <p:spTree>
      <p:nvGrpSpPr>
        <p:cNvPr id="1" name="Shape 700"/>
        <p:cNvGrpSpPr/>
        <p:nvPr/>
      </p:nvGrpSpPr>
      <p:grpSpPr>
        <a:xfrm>
          <a:off x="0" y="0"/>
          <a:ext cx="0" cy="0"/>
          <a:chOff x="0" y="0"/>
          <a:chExt cx="0" cy="0"/>
        </a:xfrm>
      </p:grpSpPr>
      <p:sp>
        <p:nvSpPr>
          <p:cNvPr id="701" name="Google Shape;701;p18"/>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2" name="Google Shape;702;p18"/>
          <p:cNvSpPr txBox="1">
            <a:spLocks noGrp="1"/>
          </p:cNvSpPr>
          <p:nvPr>
            <p:ph type="title" idx="2"/>
          </p:nvPr>
        </p:nvSpPr>
        <p:spPr>
          <a:xfrm>
            <a:off x="1980676" y="1316575"/>
            <a:ext cx="2335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3" name="Google Shape;703;p18"/>
          <p:cNvSpPr txBox="1">
            <a:spLocks noGrp="1"/>
          </p:cNvSpPr>
          <p:nvPr>
            <p:ph type="subTitle" idx="1"/>
          </p:nvPr>
        </p:nvSpPr>
        <p:spPr>
          <a:xfrm>
            <a:off x="1980676" y="1746122"/>
            <a:ext cx="23355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18"/>
          <p:cNvSpPr txBox="1">
            <a:spLocks noGrp="1"/>
          </p:cNvSpPr>
          <p:nvPr>
            <p:ph type="title" idx="3"/>
          </p:nvPr>
        </p:nvSpPr>
        <p:spPr>
          <a:xfrm>
            <a:off x="6137723" y="1316575"/>
            <a:ext cx="2335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5" name="Google Shape;705;p18"/>
          <p:cNvSpPr txBox="1">
            <a:spLocks noGrp="1"/>
          </p:cNvSpPr>
          <p:nvPr>
            <p:ph type="subTitle" idx="4"/>
          </p:nvPr>
        </p:nvSpPr>
        <p:spPr>
          <a:xfrm>
            <a:off x="6137725" y="1746123"/>
            <a:ext cx="23355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18"/>
          <p:cNvSpPr txBox="1">
            <a:spLocks noGrp="1"/>
          </p:cNvSpPr>
          <p:nvPr>
            <p:ph type="title" idx="5"/>
          </p:nvPr>
        </p:nvSpPr>
        <p:spPr>
          <a:xfrm>
            <a:off x="1980676" y="3066353"/>
            <a:ext cx="2335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7" name="Google Shape;707;p18"/>
          <p:cNvSpPr txBox="1">
            <a:spLocks noGrp="1"/>
          </p:cNvSpPr>
          <p:nvPr>
            <p:ph type="subTitle" idx="6"/>
          </p:nvPr>
        </p:nvSpPr>
        <p:spPr>
          <a:xfrm>
            <a:off x="1980676" y="3495900"/>
            <a:ext cx="23355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8" name="Google Shape;708;p18"/>
          <p:cNvSpPr txBox="1">
            <a:spLocks noGrp="1"/>
          </p:cNvSpPr>
          <p:nvPr>
            <p:ph type="title" idx="7"/>
          </p:nvPr>
        </p:nvSpPr>
        <p:spPr>
          <a:xfrm>
            <a:off x="6137723" y="3066352"/>
            <a:ext cx="2335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9" name="Google Shape;709;p18"/>
          <p:cNvSpPr txBox="1">
            <a:spLocks noGrp="1"/>
          </p:cNvSpPr>
          <p:nvPr>
            <p:ph type="subTitle" idx="8"/>
          </p:nvPr>
        </p:nvSpPr>
        <p:spPr>
          <a:xfrm>
            <a:off x="6137725" y="3495900"/>
            <a:ext cx="23355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10" name="Google Shape;710;p18"/>
          <p:cNvGrpSpPr/>
          <p:nvPr/>
        </p:nvGrpSpPr>
        <p:grpSpPr>
          <a:xfrm rot="-984157" flipH="1">
            <a:off x="6898645" y="269095"/>
            <a:ext cx="3569582" cy="5253537"/>
            <a:chOff x="7855725" y="1263075"/>
            <a:chExt cx="2327400" cy="2553625"/>
          </a:xfrm>
        </p:grpSpPr>
        <p:sp>
          <p:nvSpPr>
            <p:cNvPr id="711" name="Google Shape;711;p18"/>
            <p:cNvSpPr/>
            <p:nvPr/>
          </p:nvSpPr>
          <p:spPr>
            <a:xfrm>
              <a:off x="7967950" y="1269325"/>
              <a:ext cx="2215175" cy="2501225"/>
            </a:xfrm>
            <a:custGeom>
              <a:avLst/>
              <a:gdLst/>
              <a:ahLst/>
              <a:cxnLst/>
              <a:rect l="l" t="t" r="r" b="b"/>
              <a:pathLst>
                <a:path w="88607" h="100049" extrusionOk="0">
                  <a:moveTo>
                    <a:pt x="6287" y="1"/>
                  </a:moveTo>
                  <a:lnTo>
                    <a:pt x="0" y="572"/>
                  </a:lnTo>
                  <a:cubicBezTo>
                    <a:pt x="2763" y="2704"/>
                    <a:pt x="4418" y="6133"/>
                    <a:pt x="5906" y="9466"/>
                  </a:cubicBezTo>
                  <a:cubicBezTo>
                    <a:pt x="8263" y="14765"/>
                    <a:pt x="10454" y="20158"/>
                    <a:pt x="12466" y="25635"/>
                  </a:cubicBezTo>
                  <a:cubicBezTo>
                    <a:pt x="17407" y="39113"/>
                    <a:pt x="21467" y="53424"/>
                    <a:pt x="30064" y="64449"/>
                  </a:cubicBezTo>
                  <a:cubicBezTo>
                    <a:pt x="37600" y="74117"/>
                    <a:pt x="48006" y="80404"/>
                    <a:pt x="58222" y="86381"/>
                  </a:cubicBezTo>
                  <a:cubicBezTo>
                    <a:pt x="63365" y="89393"/>
                    <a:pt x="68795" y="92667"/>
                    <a:pt x="71664" y="98251"/>
                  </a:cubicBezTo>
                  <a:cubicBezTo>
                    <a:pt x="71902" y="98715"/>
                    <a:pt x="72140" y="99215"/>
                    <a:pt x="72545" y="99501"/>
                  </a:cubicBezTo>
                  <a:cubicBezTo>
                    <a:pt x="72962" y="99799"/>
                    <a:pt x="73498" y="99811"/>
                    <a:pt x="74010" y="99823"/>
                  </a:cubicBezTo>
                  <a:lnTo>
                    <a:pt x="88607" y="100049"/>
                  </a:lnTo>
                  <a:cubicBezTo>
                    <a:pt x="86225" y="94762"/>
                    <a:pt x="83689" y="89369"/>
                    <a:pt x="79618" y="85535"/>
                  </a:cubicBezTo>
                  <a:cubicBezTo>
                    <a:pt x="76939" y="83011"/>
                    <a:pt x="73712" y="81297"/>
                    <a:pt x="70497" y="79677"/>
                  </a:cubicBezTo>
                  <a:cubicBezTo>
                    <a:pt x="58008" y="73367"/>
                    <a:pt x="44577" y="67509"/>
                    <a:pt x="35957" y="55698"/>
                  </a:cubicBezTo>
                  <a:cubicBezTo>
                    <a:pt x="29754" y="47197"/>
                    <a:pt x="26730" y="36493"/>
                    <a:pt x="23075" y="26349"/>
                  </a:cubicBezTo>
                  <a:cubicBezTo>
                    <a:pt x="19420" y="16193"/>
                    <a:pt x="14621" y="5871"/>
                    <a:pt x="6287" y="1"/>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7908725" y="1263075"/>
              <a:ext cx="1919600" cy="2532050"/>
            </a:xfrm>
            <a:custGeom>
              <a:avLst/>
              <a:gdLst/>
              <a:ahLst/>
              <a:cxnLst/>
              <a:rect l="l" t="t" r="r" b="b"/>
              <a:pathLst>
                <a:path w="76784" h="101282" extrusionOk="0">
                  <a:moveTo>
                    <a:pt x="3536" y="1"/>
                  </a:moveTo>
                  <a:lnTo>
                    <a:pt x="0" y="1180"/>
                  </a:lnTo>
                  <a:cubicBezTo>
                    <a:pt x="6227" y="6585"/>
                    <a:pt x="9811" y="14907"/>
                    <a:pt x="12097" y="23277"/>
                  </a:cubicBezTo>
                  <a:cubicBezTo>
                    <a:pt x="14383" y="31648"/>
                    <a:pt x="15585" y="40363"/>
                    <a:pt x="18240" y="48614"/>
                  </a:cubicBezTo>
                  <a:cubicBezTo>
                    <a:pt x="21384" y="58389"/>
                    <a:pt x="26587" y="67426"/>
                    <a:pt x="33611" y="74319"/>
                  </a:cubicBezTo>
                  <a:cubicBezTo>
                    <a:pt x="42089" y="82630"/>
                    <a:pt x="53388" y="88166"/>
                    <a:pt x="58638" y="99239"/>
                  </a:cubicBezTo>
                  <a:cubicBezTo>
                    <a:pt x="58960" y="99918"/>
                    <a:pt x="59293" y="100656"/>
                    <a:pt x="59912" y="101013"/>
                  </a:cubicBezTo>
                  <a:cubicBezTo>
                    <a:pt x="60250" y="101223"/>
                    <a:pt x="60639" y="101282"/>
                    <a:pt x="61035" y="101282"/>
                  </a:cubicBezTo>
                  <a:cubicBezTo>
                    <a:pt x="61268" y="101282"/>
                    <a:pt x="61505" y="101262"/>
                    <a:pt x="61734" y="101239"/>
                  </a:cubicBezTo>
                  <a:cubicBezTo>
                    <a:pt x="66747" y="100799"/>
                    <a:pt x="71759" y="100370"/>
                    <a:pt x="76783" y="99930"/>
                  </a:cubicBezTo>
                  <a:cubicBezTo>
                    <a:pt x="74355" y="93477"/>
                    <a:pt x="69163" y="88774"/>
                    <a:pt x="63746" y="85166"/>
                  </a:cubicBezTo>
                  <a:cubicBezTo>
                    <a:pt x="58317" y="81547"/>
                    <a:pt x="52447" y="78713"/>
                    <a:pt x="47399" y="74498"/>
                  </a:cubicBezTo>
                  <a:cubicBezTo>
                    <a:pt x="36576" y="65461"/>
                    <a:pt x="30635" y="51186"/>
                    <a:pt x="25218" y="37458"/>
                  </a:cubicBezTo>
                  <a:cubicBezTo>
                    <a:pt x="19800" y="23730"/>
                    <a:pt x="14097" y="9395"/>
                    <a:pt x="3536"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7874175" y="1290775"/>
              <a:ext cx="1587425" cy="2525925"/>
            </a:xfrm>
            <a:custGeom>
              <a:avLst/>
              <a:gdLst/>
              <a:ahLst/>
              <a:cxnLst/>
              <a:rect l="l" t="t" r="r" b="b"/>
              <a:pathLst>
                <a:path w="63497" h="101037" extrusionOk="0">
                  <a:moveTo>
                    <a:pt x="1989" y="0"/>
                  </a:moveTo>
                  <a:lnTo>
                    <a:pt x="1" y="3953"/>
                  </a:lnTo>
                  <a:cubicBezTo>
                    <a:pt x="4966" y="6215"/>
                    <a:pt x="8562" y="11228"/>
                    <a:pt x="10693" y="16681"/>
                  </a:cubicBezTo>
                  <a:cubicBezTo>
                    <a:pt x="12824" y="22122"/>
                    <a:pt x="13693" y="28051"/>
                    <a:pt x="14693" y="33885"/>
                  </a:cubicBezTo>
                  <a:cubicBezTo>
                    <a:pt x="15824" y="40529"/>
                    <a:pt x="17134" y="47137"/>
                    <a:pt x="18610" y="53697"/>
                  </a:cubicBezTo>
                  <a:cubicBezTo>
                    <a:pt x="20265" y="61091"/>
                    <a:pt x="22218" y="68663"/>
                    <a:pt x="26540" y="74604"/>
                  </a:cubicBezTo>
                  <a:cubicBezTo>
                    <a:pt x="29909" y="79224"/>
                    <a:pt x="34481" y="82546"/>
                    <a:pt x="38541" y="86415"/>
                  </a:cubicBezTo>
                  <a:cubicBezTo>
                    <a:pt x="42602" y="90297"/>
                    <a:pt x="46340" y="95167"/>
                    <a:pt x="47066" y="101036"/>
                  </a:cubicBezTo>
                  <a:cubicBezTo>
                    <a:pt x="52531" y="100524"/>
                    <a:pt x="58020" y="100239"/>
                    <a:pt x="63497" y="100179"/>
                  </a:cubicBezTo>
                  <a:cubicBezTo>
                    <a:pt x="61568" y="93631"/>
                    <a:pt x="56746" y="88630"/>
                    <a:pt x="51734" y="84499"/>
                  </a:cubicBezTo>
                  <a:cubicBezTo>
                    <a:pt x="46733" y="80367"/>
                    <a:pt x="41292" y="76724"/>
                    <a:pt x="37196" y="71521"/>
                  </a:cubicBezTo>
                  <a:cubicBezTo>
                    <a:pt x="34827" y="68497"/>
                    <a:pt x="32969" y="65020"/>
                    <a:pt x="31172" y="61531"/>
                  </a:cubicBezTo>
                  <a:cubicBezTo>
                    <a:pt x="29052" y="57436"/>
                    <a:pt x="26992" y="53280"/>
                    <a:pt x="25302" y="48935"/>
                  </a:cubicBezTo>
                  <a:cubicBezTo>
                    <a:pt x="21932" y="40279"/>
                    <a:pt x="20123" y="30980"/>
                    <a:pt x="17039" y="22205"/>
                  </a:cubicBezTo>
                  <a:cubicBezTo>
                    <a:pt x="13967" y="13418"/>
                    <a:pt x="9324" y="4822"/>
                    <a:pt x="1989"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7877750" y="1353875"/>
              <a:ext cx="1227875" cy="2448525"/>
            </a:xfrm>
            <a:custGeom>
              <a:avLst/>
              <a:gdLst/>
              <a:ahLst/>
              <a:cxnLst/>
              <a:rect l="l" t="t" r="r" b="b"/>
              <a:pathLst>
                <a:path w="49115" h="97941" extrusionOk="0">
                  <a:moveTo>
                    <a:pt x="1096" y="0"/>
                  </a:moveTo>
                  <a:lnTo>
                    <a:pt x="1" y="6168"/>
                  </a:lnTo>
                  <a:cubicBezTo>
                    <a:pt x="2811" y="6727"/>
                    <a:pt x="5192" y="8906"/>
                    <a:pt x="6787" y="11537"/>
                  </a:cubicBezTo>
                  <a:cubicBezTo>
                    <a:pt x="8383" y="14157"/>
                    <a:pt x="9288" y="17193"/>
                    <a:pt x="10109" y="20217"/>
                  </a:cubicBezTo>
                  <a:cubicBezTo>
                    <a:pt x="12871" y="30385"/>
                    <a:pt x="14848" y="40803"/>
                    <a:pt x="16015" y="51328"/>
                  </a:cubicBezTo>
                  <a:cubicBezTo>
                    <a:pt x="16646" y="57091"/>
                    <a:pt x="17074" y="62984"/>
                    <a:pt x="19146" y="68330"/>
                  </a:cubicBezTo>
                  <a:cubicBezTo>
                    <a:pt x="21182" y="73569"/>
                    <a:pt x="24682" y="77915"/>
                    <a:pt x="27778" y="82487"/>
                  </a:cubicBezTo>
                  <a:cubicBezTo>
                    <a:pt x="30862" y="87047"/>
                    <a:pt x="33684" y="92202"/>
                    <a:pt x="33969" y="97893"/>
                  </a:cubicBezTo>
                  <a:cubicBezTo>
                    <a:pt x="39018" y="97905"/>
                    <a:pt x="44066" y="97929"/>
                    <a:pt x="49114" y="97941"/>
                  </a:cubicBezTo>
                  <a:cubicBezTo>
                    <a:pt x="48257" y="92690"/>
                    <a:pt x="45626" y="87987"/>
                    <a:pt x="42554" y="83868"/>
                  </a:cubicBezTo>
                  <a:cubicBezTo>
                    <a:pt x="39482" y="79748"/>
                    <a:pt x="35922" y="76093"/>
                    <a:pt x="32803" y="72021"/>
                  </a:cubicBezTo>
                  <a:cubicBezTo>
                    <a:pt x="25802" y="62913"/>
                    <a:pt x="21051" y="51828"/>
                    <a:pt x="18432" y="40243"/>
                  </a:cubicBezTo>
                  <a:cubicBezTo>
                    <a:pt x="16729" y="32778"/>
                    <a:pt x="15896" y="25063"/>
                    <a:pt x="13610" y="17788"/>
                  </a:cubicBezTo>
                  <a:cubicBezTo>
                    <a:pt x="11324" y="10513"/>
                    <a:pt x="7323" y="3489"/>
                    <a:pt x="109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7855725" y="1452100"/>
              <a:ext cx="956100" cy="2355250"/>
            </a:xfrm>
            <a:custGeom>
              <a:avLst/>
              <a:gdLst/>
              <a:ahLst/>
              <a:cxnLst/>
              <a:rect l="l" t="t" r="r" b="b"/>
              <a:pathLst>
                <a:path w="38244" h="94210" extrusionOk="0">
                  <a:moveTo>
                    <a:pt x="1168" y="0"/>
                  </a:moveTo>
                  <a:lnTo>
                    <a:pt x="1" y="6322"/>
                  </a:lnTo>
                  <a:cubicBezTo>
                    <a:pt x="2977" y="7942"/>
                    <a:pt x="4906" y="11097"/>
                    <a:pt x="6359" y="14276"/>
                  </a:cubicBezTo>
                  <a:cubicBezTo>
                    <a:pt x="11431" y="25420"/>
                    <a:pt x="12133" y="38172"/>
                    <a:pt x="12038" y="50530"/>
                  </a:cubicBezTo>
                  <a:cubicBezTo>
                    <a:pt x="12014" y="54031"/>
                    <a:pt x="11931" y="57543"/>
                    <a:pt x="12538" y="60984"/>
                  </a:cubicBezTo>
                  <a:cubicBezTo>
                    <a:pt x="14550" y="72354"/>
                    <a:pt x="23825" y="81391"/>
                    <a:pt x="24885" y="92916"/>
                  </a:cubicBezTo>
                  <a:cubicBezTo>
                    <a:pt x="24909" y="93238"/>
                    <a:pt x="24944" y="93595"/>
                    <a:pt x="25147" y="93845"/>
                  </a:cubicBezTo>
                  <a:cubicBezTo>
                    <a:pt x="25390" y="94147"/>
                    <a:pt x="25784" y="94210"/>
                    <a:pt x="26167" y="94210"/>
                  </a:cubicBezTo>
                  <a:cubicBezTo>
                    <a:pt x="26253" y="94210"/>
                    <a:pt x="26338" y="94207"/>
                    <a:pt x="26421" y="94202"/>
                  </a:cubicBezTo>
                  <a:cubicBezTo>
                    <a:pt x="30362" y="94000"/>
                    <a:pt x="34303" y="93798"/>
                    <a:pt x="38244" y="93607"/>
                  </a:cubicBezTo>
                  <a:cubicBezTo>
                    <a:pt x="38089" y="87070"/>
                    <a:pt x="35172" y="80975"/>
                    <a:pt x="31779" y="75521"/>
                  </a:cubicBezTo>
                  <a:cubicBezTo>
                    <a:pt x="28385" y="70068"/>
                    <a:pt x="24409" y="64961"/>
                    <a:pt x="21718" y="59091"/>
                  </a:cubicBezTo>
                  <a:cubicBezTo>
                    <a:pt x="17277" y="49447"/>
                    <a:pt x="16562" y="38457"/>
                    <a:pt x="14705" y="27920"/>
                  </a:cubicBezTo>
                  <a:cubicBezTo>
                    <a:pt x="12848" y="17383"/>
                    <a:pt x="9323" y="6358"/>
                    <a:pt x="1168"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8924625" y="2798400"/>
              <a:ext cx="101225" cy="124725"/>
            </a:xfrm>
            <a:custGeom>
              <a:avLst/>
              <a:gdLst/>
              <a:ahLst/>
              <a:cxnLst/>
              <a:rect l="l" t="t" r="r" b="b"/>
              <a:pathLst>
                <a:path w="4049" h="4989" fill="none" extrusionOk="0">
                  <a:moveTo>
                    <a:pt x="0" y="0"/>
                  </a:moveTo>
                  <a:cubicBezTo>
                    <a:pt x="1179" y="1810"/>
                    <a:pt x="2536" y="3489"/>
                    <a:pt x="4048" y="4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9054400" y="2950200"/>
              <a:ext cx="41975" cy="29500"/>
            </a:xfrm>
            <a:custGeom>
              <a:avLst/>
              <a:gdLst/>
              <a:ahLst/>
              <a:cxnLst/>
              <a:rect l="l" t="t" r="r" b="b"/>
              <a:pathLst>
                <a:path w="1679" h="1180" fill="none" extrusionOk="0">
                  <a:moveTo>
                    <a:pt x="0" y="0"/>
                  </a:moveTo>
                  <a:cubicBezTo>
                    <a:pt x="560" y="393"/>
                    <a:pt x="1119" y="786"/>
                    <a:pt x="1679" y="117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9132675" y="3011225"/>
              <a:ext cx="24725" cy="16675"/>
            </a:xfrm>
            <a:custGeom>
              <a:avLst/>
              <a:gdLst/>
              <a:ahLst/>
              <a:cxnLst/>
              <a:rect l="l" t="t" r="r" b="b"/>
              <a:pathLst>
                <a:path w="989" h="667" fill="none" extrusionOk="0">
                  <a:moveTo>
                    <a:pt x="1" y="0"/>
                  </a:moveTo>
                  <a:cubicBezTo>
                    <a:pt x="322" y="214"/>
                    <a:pt x="655" y="441"/>
                    <a:pt x="989" y="66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9199350" y="3054975"/>
              <a:ext cx="11625" cy="10425"/>
            </a:xfrm>
            <a:custGeom>
              <a:avLst/>
              <a:gdLst/>
              <a:ahLst/>
              <a:cxnLst/>
              <a:rect l="l" t="t" r="r" b="b"/>
              <a:pathLst>
                <a:path w="465" h="417" fill="none" extrusionOk="0">
                  <a:moveTo>
                    <a:pt x="1" y="0"/>
                  </a:moveTo>
                  <a:cubicBezTo>
                    <a:pt x="108" y="191"/>
                    <a:pt x="274" y="334"/>
                    <a:pt x="465" y="41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9254725" y="3094550"/>
              <a:ext cx="9850" cy="5975"/>
            </a:xfrm>
            <a:custGeom>
              <a:avLst/>
              <a:gdLst/>
              <a:ahLst/>
              <a:cxnLst/>
              <a:rect l="l" t="t" r="r" b="b"/>
              <a:pathLst>
                <a:path w="394" h="239" fill="none" extrusionOk="0">
                  <a:moveTo>
                    <a:pt x="0" y="1"/>
                  </a:moveTo>
                  <a:cubicBezTo>
                    <a:pt x="131" y="84"/>
                    <a:pt x="262" y="167"/>
                    <a:pt x="393" y="23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7975675" y="1493175"/>
              <a:ext cx="63425" cy="70850"/>
            </a:xfrm>
            <a:custGeom>
              <a:avLst/>
              <a:gdLst/>
              <a:ahLst/>
              <a:cxnLst/>
              <a:rect l="l" t="t" r="r" b="b"/>
              <a:pathLst>
                <a:path w="2537" h="2834" fill="none" extrusionOk="0">
                  <a:moveTo>
                    <a:pt x="1" y="0"/>
                  </a:moveTo>
                  <a:cubicBezTo>
                    <a:pt x="846" y="941"/>
                    <a:pt x="1692" y="1893"/>
                    <a:pt x="2537"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8068550" y="1600925"/>
              <a:ext cx="46175" cy="80675"/>
            </a:xfrm>
            <a:custGeom>
              <a:avLst/>
              <a:gdLst/>
              <a:ahLst/>
              <a:cxnLst/>
              <a:rect l="l" t="t" r="r" b="b"/>
              <a:pathLst>
                <a:path w="1847" h="3227" fill="none" extrusionOk="0">
                  <a:moveTo>
                    <a:pt x="1" y="0"/>
                  </a:moveTo>
                  <a:cubicBezTo>
                    <a:pt x="691" y="1024"/>
                    <a:pt x="1299" y="2108"/>
                    <a:pt x="1846" y="322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8137025" y="1733375"/>
              <a:ext cx="16975" cy="46475"/>
            </a:xfrm>
            <a:custGeom>
              <a:avLst/>
              <a:gdLst/>
              <a:ahLst/>
              <a:cxnLst/>
              <a:rect l="l" t="t" r="r" b="b"/>
              <a:pathLst>
                <a:path w="679" h="1859" fill="none" extrusionOk="0">
                  <a:moveTo>
                    <a:pt x="0" y="1"/>
                  </a:moveTo>
                  <a:cubicBezTo>
                    <a:pt x="274" y="596"/>
                    <a:pt x="500" y="1215"/>
                    <a:pt x="679" y="185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8175125" y="1832200"/>
              <a:ext cx="8950" cy="31575"/>
            </a:xfrm>
            <a:custGeom>
              <a:avLst/>
              <a:gdLst/>
              <a:ahLst/>
              <a:cxnLst/>
              <a:rect l="l" t="t" r="r" b="b"/>
              <a:pathLst>
                <a:path w="358" h="1263" fill="none" extrusionOk="0">
                  <a:moveTo>
                    <a:pt x="0" y="1"/>
                  </a:moveTo>
                  <a:cubicBezTo>
                    <a:pt x="179" y="405"/>
                    <a:pt x="298" y="834"/>
                    <a:pt x="357" y="12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8203400" y="1916425"/>
              <a:ext cx="5975" cy="29500"/>
            </a:xfrm>
            <a:custGeom>
              <a:avLst/>
              <a:gdLst/>
              <a:ahLst/>
              <a:cxnLst/>
              <a:rect l="l" t="t" r="r" b="b"/>
              <a:pathLst>
                <a:path w="239" h="1180" fill="none" extrusionOk="0">
                  <a:moveTo>
                    <a:pt x="0" y="1"/>
                  </a:moveTo>
                  <a:cubicBezTo>
                    <a:pt x="155" y="358"/>
                    <a:pt x="238" y="775"/>
                    <a:pt x="226" y="1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8472475" y="3556825"/>
              <a:ext cx="32175" cy="90200"/>
            </a:xfrm>
            <a:custGeom>
              <a:avLst/>
              <a:gdLst/>
              <a:ahLst/>
              <a:cxnLst/>
              <a:rect l="l" t="t" r="r" b="b"/>
              <a:pathLst>
                <a:path w="1287" h="3608" fill="none" extrusionOk="0">
                  <a:moveTo>
                    <a:pt x="1286" y="3608"/>
                  </a:moveTo>
                  <a:cubicBezTo>
                    <a:pt x="858" y="2405"/>
                    <a:pt x="429" y="1203"/>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8374850" y="3359475"/>
              <a:ext cx="77700" cy="154800"/>
            </a:xfrm>
            <a:custGeom>
              <a:avLst/>
              <a:gdLst/>
              <a:ahLst/>
              <a:cxnLst/>
              <a:rect l="l" t="t" r="r" b="b"/>
              <a:pathLst>
                <a:path w="3108" h="6192" fill="none" extrusionOk="0">
                  <a:moveTo>
                    <a:pt x="3108" y="6192"/>
                  </a:moveTo>
                  <a:cubicBezTo>
                    <a:pt x="2143" y="4084"/>
                    <a:pt x="1108" y="202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8311450" y="3238025"/>
              <a:ext cx="46450" cy="92000"/>
            </a:xfrm>
            <a:custGeom>
              <a:avLst/>
              <a:gdLst/>
              <a:ahLst/>
              <a:cxnLst/>
              <a:rect l="l" t="t" r="r" b="b"/>
              <a:pathLst>
                <a:path w="1858" h="3680" fill="none" extrusionOk="0">
                  <a:moveTo>
                    <a:pt x="1858" y="3680"/>
                  </a:moveTo>
                  <a:cubicBezTo>
                    <a:pt x="1238" y="2453"/>
                    <a:pt x="619" y="1227"/>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8261425" y="3134450"/>
              <a:ext cx="27725" cy="65500"/>
            </a:xfrm>
            <a:custGeom>
              <a:avLst/>
              <a:gdLst/>
              <a:ahLst/>
              <a:cxnLst/>
              <a:rect l="l" t="t" r="r" b="b"/>
              <a:pathLst>
                <a:path w="1109" h="2620" fill="none" extrusionOk="0">
                  <a:moveTo>
                    <a:pt x="1108" y="2620"/>
                  </a:moveTo>
                  <a:cubicBezTo>
                    <a:pt x="668" y="1786"/>
                    <a:pt x="287" y="90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8222150" y="3042475"/>
              <a:ext cx="17275" cy="54500"/>
            </a:xfrm>
            <a:custGeom>
              <a:avLst/>
              <a:gdLst/>
              <a:ahLst/>
              <a:cxnLst/>
              <a:rect l="l" t="t" r="r" b="b"/>
              <a:pathLst>
                <a:path w="691" h="2180" fill="none" extrusionOk="0">
                  <a:moveTo>
                    <a:pt x="691" y="2179"/>
                  </a:moveTo>
                  <a:cubicBezTo>
                    <a:pt x="453" y="1453"/>
                    <a:pt x="227" y="727"/>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8"/>
            <p:cNvSpPr/>
            <p:nvPr/>
          </p:nvSpPr>
          <p:spPr>
            <a:xfrm>
              <a:off x="8204875" y="2956450"/>
              <a:ext cx="9550" cy="42000"/>
            </a:xfrm>
            <a:custGeom>
              <a:avLst/>
              <a:gdLst/>
              <a:ahLst/>
              <a:cxnLst/>
              <a:rect l="l" t="t" r="r" b="b"/>
              <a:pathLst>
                <a:path w="382" h="1680" fill="none" extrusionOk="0">
                  <a:moveTo>
                    <a:pt x="382" y="1679"/>
                  </a:moveTo>
                  <a:cubicBezTo>
                    <a:pt x="251" y="1120"/>
                    <a:pt x="120" y="560"/>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a:off x="8197150" y="2870125"/>
              <a:ext cx="2100" cy="46150"/>
            </a:xfrm>
            <a:custGeom>
              <a:avLst/>
              <a:gdLst/>
              <a:ahLst/>
              <a:cxnLst/>
              <a:rect l="l" t="t" r="r" b="b"/>
              <a:pathLst>
                <a:path w="84" h="1846" fill="none" extrusionOk="0">
                  <a:moveTo>
                    <a:pt x="84" y="1846"/>
                  </a:moveTo>
                  <a:cubicBezTo>
                    <a:pt x="60" y="1227"/>
                    <a:pt x="24" y="620"/>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8"/>
            <p:cNvSpPr/>
            <p:nvPr/>
          </p:nvSpPr>
          <p:spPr>
            <a:xfrm>
              <a:off x="8191775" y="2794525"/>
              <a:ext cx="2425" cy="31575"/>
            </a:xfrm>
            <a:custGeom>
              <a:avLst/>
              <a:gdLst/>
              <a:ahLst/>
              <a:cxnLst/>
              <a:rect l="l" t="t" r="r" b="b"/>
              <a:pathLst>
                <a:path w="97" h="1263" fill="none" extrusionOk="0">
                  <a:moveTo>
                    <a:pt x="96" y="1262"/>
                  </a:moveTo>
                  <a:lnTo>
                    <a:pt x="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8"/>
            <p:cNvSpPr/>
            <p:nvPr/>
          </p:nvSpPr>
          <p:spPr>
            <a:xfrm>
              <a:off x="10028625" y="3549675"/>
              <a:ext cx="77400" cy="156875"/>
            </a:xfrm>
            <a:custGeom>
              <a:avLst/>
              <a:gdLst/>
              <a:ahLst/>
              <a:cxnLst/>
              <a:rect l="l" t="t" r="r" b="b"/>
              <a:pathLst>
                <a:path w="3096" h="6275" fill="none" extrusionOk="0">
                  <a:moveTo>
                    <a:pt x="3096" y="6275"/>
                  </a:moveTo>
                  <a:cubicBezTo>
                    <a:pt x="2453" y="3977"/>
                    <a:pt x="1393" y="183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9918200" y="3428825"/>
              <a:ext cx="81575" cy="79800"/>
            </a:xfrm>
            <a:custGeom>
              <a:avLst/>
              <a:gdLst/>
              <a:ahLst/>
              <a:cxnLst/>
              <a:rect l="l" t="t" r="r" b="b"/>
              <a:pathLst>
                <a:path w="3263" h="3192" fill="none" extrusionOk="0">
                  <a:moveTo>
                    <a:pt x="3262" y="3191"/>
                  </a:moveTo>
                  <a:cubicBezTo>
                    <a:pt x="2381" y="1917"/>
                    <a:pt x="1262" y="82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9806575" y="3338050"/>
              <a:ext cx="63125" cy="43775"/>
            </a:xfrm>
            <a:custGeom>
              <a:avLst/>
              <a:gdLst/>
              <a:ahLst/>
              <a:cxnLst/>
              <a:rect l="l" t="t" r="r" b="b"/>
              <a:pathLst>
                <a:path w="2525" h="1751" fill="none" extrusionOk="0">
                  <a:moveTo>
                    <a:pt x="2524" y="1750"/>
                  </a:moveTo>
                  <a:cubicBezTo>
                    <a:pt x="1774" y="1024"/>
                    <a:pt x="929" y="429"/>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9726800" y="3293400"/>
              <a:ext cx="34550" cy="18775"/>
            </a:xfrm>
            <a:custGeom>
              <a:avLst/>
              <a:gdLst/>
              <a:ahLst/>
              <a:cxnLst/>
              <a:rect l="l" t="t" r="r" b="b"/>
              <a:pathLst>
                <a:path w="1382" h="751" fill="none" extrusionOk="0">
                  <a:moveTo>
                    <a:pt x="1382" y="750"/>
                  </a:moveTo>
                  <a:cubicBezTo>
                    <a:pt x="977" y="405"/>
                    <a:pt x="501" y="155"/>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8410850" y="2073600"/>
              <a:ext cx="52725" cy="164625"/>
            </a:xfrm>
            <a:custGeom>
              <a:avLst/>
              <a:gdLst/>
              <a:ahLst/>
              <a:cxnLst/>
              <a:rect l="l" t="t" r="r" b="b"/>
              <a:pathLst>
                <a:path w="2109" h="6585" fill="none" extrusionOk="0">
                  <a:moveTo>
                    <a:pt x="1" y="0"/>
                  </a:moveTo>
                  <a:cubicBezTo>
                    <a:pt x="703" y="2191"/>
                    <a:pt x="1406" y="4382"/>
                    <a:pt x="2108" y="658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8477525" y="2309050"/>
              <a:ext cx="44100" cy="111350"/>
            </a:xfrm>
            <a:custGeom>
              <a:avLst/>
              <a:gdLst/>
              <a:ahLst/>
              <a:cxnLst/>
              <a:rect l="l" t="t" r="r" b="b"/>
              <a:pathLst>
                <a:path w="1764" h="4454" fill="none" extrusionOk="0">
                  <a:moveTo>
                    <a:pt x="1" y="0"/>
                  </a:moveTo>
                  <a:cubicBezTo>
                    <a:pt x="513" y="1524"/>
                    <a:pt x="1108" y="3013"/>
                    <a:pt x="1763" y="44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8538850" y="2476925"/>
              <a:ext cx="32775" cy="66400"/>
            </a:xfrm>
            <a:custGeom>
              <a:avLst/>
              <a:gdLst/>
              <a:ahLst/>
              <a:cxnLst/>
              <a:rect l="l" t="t" r="r" b="b"/>
              <a:pathLst>
                <a:path w="1311" h="2656" fill="none" extrusionOk="0">
                  <a:moveTo>
                    <a:pt x="1" y="0"/>
                  </a:moveTo>
                  <a:cubicBezTo>
                    <a:pt x="441" y="881"/>
                    <a:pt x="870" y="1774"/>
                    <a:pt x="131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8595100" y="2599550"/>
              <a:ext cx="27425" cy="54200"/>
            </a:xfrm>
            <a:custGeom>
              <a:avLst/>
              <a:gdLst/>
              <a:ahLst/>
              <a:cxnLst/>
              <a:rect l="l" t="t" r="r" b="b"/>
              <a:pathLst>
                <a:path w="1097" h="2168" fill="none" extrusionOk="0">
                  <a:moveTo>
                    <a:pt x="1" y="1"/>
                  </a:moveTo>
                  <a:cubicBezTo>
                    <a:pt x="310" y="751"/>
                    <a:pt x="680" y="1477"/>
                    <a:pt x="1096" y="21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9087425" y="3589250"/>
              <a:ext cx="65525" cy="151550"/>
            </a:xfrm>
            <a:custGeom>
              <a:avLst/>
              <a:gdLst/>
              <a:ahLst/>
              <a:cxnLst/>
              <a:rect l="l" t="t" r="r" b="b"/>
              <a:pathLst>
                <a:path w="2621" h="6062" fill="none" extrusionOk="0">
                  <a:moveTo>
                    <a:pt x="2620" y="6061"/>
                  </a:moveTo>
                  <a:cubicBezTo>
                    <a:pt x="2073" y="3894"/>
                    <a:pt x="1180" y="1835"/>
                    <a:pt x="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8"/>
            <p:cNvSpPr/>
            <p:nvPr/>
          </p:nvSpPr>
          <p:spPr>
            <a:xfrm>
              <a:off x="8988325" y="3452650"/>
              <a:ext cx="70250" cy="92875"/>
            </a:xfrm>
            <a:custGeom>
              <a:avLst/>
              <a:gdLst/>
              <a:ahLst/>
              <a:cxnLst/>
              <a:rect l="l" t="t" r="r" b="b"/>
              <a:pathLst>
                <a:path w="2810" h="3715" fill="none" extrusionOk="0">
                  <a:moveTo>
                    <a:pt x="2810" y="3715"/>
                  </a:moveTo>
                  <a:cubicBezTo>
                    <a:pt x="1988" y="2369"/>
                    <a:pt x="1048" y="1131"/>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8"/>
            <p:cNvSpPr/>
            <p:nvPr/>
          </p:nvSpPr>
          <p:spPr>
            <a:xfrm>
              <a:off x="8905875" y="3349350"/>
              <a:ext cx="48225" cy="58075"/>
            </a:xfrm>
            <a:custGeom>
              <a:avLst/>
              <a:gdLst/>
              <a:ahLst/>
              <a:cxnLst/>
              <a:rect l="l" t="t" r="r" b="b"/>
              <a:pathLst>
                <a:path w="1929" h="2323" fill="none" extrusionOk="0">
                  <a:moveTo>
                    <a:pt x="1929" y="2322"/>
                  </a:moveTo>
                  <a:cubicBezTo>
                    <a:pt x="1345" y="1501"/>
                    <a:pt x="691" y="727"/>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8"/>
            <p:cNvSpPr/>
            <p:nvPr/>
          </p:nvSpPr>
          <p:spPr>
            <a:xfrm>
              <a:off x="8845150" y="3285950"/>
              <a:ext cx="23225" cy="27100"/>
            </a:xfrm>
            <a:custGeom>
              <a:avLst/>
              <a:gdLst/>
              <a:ahLst/>
              <a:cxnLst/>
              <a:rect l="l" t="t" r="r" b="b"/>
              <a:pathLst>
                <a:path w="929" h="1084" fill="none" extrusionOk="0">
                  <a:moveTo>
                    <a:pt x="929" y="1084"/>
                  </a:moveTo>
                  <a:cubicBezTo>
                    <a:pt x="679" y="667"/>
                    <a:pt x="369" y="298"/>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p:nvPr/>
          </p:nvSpPr>
          <p:spPr>
            <a:xfrm>
              <a:off x="8762100" y="3186525"/>
              <a:ext cx="32750" cy="43800"/>
            </a:xfrm>
            <a:custGeom>
              <a:avLst/>
              <a:gdLst/>
              <a:ahLst/>
              <a:cxnLst/>
              <a:rect l="l" t="t" r="r" b="b"/>
              <a:pathLst>
                <a:path w="1310" h="1752" fill="none" extrusionOk="0">
                  <a:moveTo>
                    <a:pt x="1310" y="1751"/>
                  </a:moveTo>
                  <a:cubicBezTo>
                    <a:pt x="846" y="1191"/>
                    <a:pt x="417" y="608"/>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8"/>
            <p:cNvSpPr/>
            <p:nvPr/>
          </p:nvSpPr>
          <p:spPr>
            <a:xfrm>
              <a:off x="8681725" y="3071350"/>
              <a:ext cx="28300" cy="42275"/>
            </a:xfrm>
            <a:custGeom>
              <a:avLst/>
              <a:gdLst/>
              <a:ahLst/>
              <a:cxnLst/>
              <a:rect l="l" t="t" r="r" b="b"/>
              <a:pathLst>
                <a:path w="1132" h="1691" fill="none" extrusionOk="0">
                  <a:moveTo>
                    <a:pt x="1132" y="1691"/>
                  </a:moveTo>
                  <a:cubicBezTo>
                    <a:pt x="727" y="1167"/>
                    <a:pt x="346" y="59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a:off x="8624875" y="2997825"/>
              <a:ext cx="8950" cy="17275"/>
            </a:xfrm>
            <a:custGeom>
              <a:avLst/>
              <a:gdLst/>
              <a:ahLst/>
              <a:cxnLst/>
              <a:rect l="l" t="t" r="r" b="b"/>
              <a:pathLst>
                <a:path w="358" h="691" fill="none" extrusionOk="0">
                  <a:moveTo>
                    <a:pt x="358" y="691"/>
                  </a:moveTo>
                  <a:cubicBezTo>
                    <a:pt x="239" y="453"/>
                    <a:pt x="120" y="227"/>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8"/>
            <p:cNvSpPr/>
            <p:nvPr/>
          </p:nvSpPr>
          <p:spPr>
            <a:xfrm>
              <a:off x="8391525" y="2819825"/>
              <a:ext cx="10125" cy="39600"/>
            </a:xfrm>
            <a:custGeom>
              <a:avLst/>
              <a:gdLst/>
              <a:ahLst/>
              <a:cxnLst/>
              <a:rect l="l" t="t" r="r" b="b"/>
              <a:pathLst>
                <a:path w="405" h="1584" fill="none" extrusionOk="0">
                  <a:moveTo>
                    <a:pt x="0" y="0"/>
                  </a:moveTo>
                  <a:cubicBezTo>
                    <a:pt x="60" y="548"/>
                    <a:pt x="191" y="1084"/>
                    <a:pt x="405" y="158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8"/>
            <p:cNvSpPr/>
            <p:nvPr/>
          </p:nvSpPr>
          <p:spPr>
            <a:xfrm>
              <a:off x="8423950" y="2908225"/>
              <a:ext cx="34550" cy="71175"/>
            </a:xfrm>
            <a:custGeom>
              <a:avLst/>
              <a:gdLst/>
              <a:ahLst/>
              <a:cxnLst/>
              <a:rect l="l" t="t" r="r" b="b"/>
              <a:pathLst>
                <a:path w="1382" h="2847" fill="none" extrusionOk="0">
                  <a:moveTo>
                    <a:pt x="1" y="1"/>
                  </a:moveTo>
                  <a:cubicBezTo>
                    <a:pt x="394" y="977"/>
                    <a:pt x="858" y="1929"/>
                    <a:pt x="1382" y="284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a:off x="8494200" y="3036225"/>
              <a:ext cx="19675" cy="35450"/>
            </a:xfrm>
            <a:custGeom>
              <a:avLst/>
              <a:gdLst/>
              <a:ahLst/>
              <a:cxnLst/>
              <a:rect l="l" t="t" r="r" b="b"/>
              <a:pathLst>
                <a:path w="787" h="1418" fill="none" extrusionOk="0">
                  <a:moveTo>
                    <a:pt x="1" y="0"/>
                  </a:moveTo>
                  <a:cubicBezTo>
                    <a:pt x="227" y="500"/>
                    <a:pt x="489" y="977"/>
                    <a:pt x="786" y="141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8563550" y="3136825"/>
              <a:ext cx="11350" cy="25325"/>
            </a:xfrm>
            <a:custGeom>
              <a:avLst/>
              <a:gdLst/>
              <a:ahLst/>
              <a:cxnLst/>
              <a:rect l="l" t="t" r="r" b="b"/>
              <a:pathLst>
                <a:path w="454" h="1013" fill="none" extrusionOk="0">
                  <a:moveTo>
                    <a:pt x="1" y="0"/>
                  </a:moveTo>
                  <a:lnTo>
                    <a:pt x="453" y="1013"/>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8620700" y="3222850"/>
              <a:ext cx="13425" cy="18775"/>
            </a:xfrm>
            <a:custGeom>
              <a:avLst/>
              <a:gdLst/>
              <a:ahLst/>
              <a:cxnLst/>
              <a:rect l="l" t="t" r="r" b="b"/>
              <a:pathLst>
                <a:path w="537" h="751" fill="none" extrusionOk="0">
                  <a:moveTo>
                    <a:pt x="1" y="0"/>
                  </a:moveTo>
                  <a:cubicBezTo>
                    <a:pt x="179" y="250"/>
                    <a:pt x="358" y="500"/>
                    <a:pt x="537" y="75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18"/>
          <p:cNvSpPr/>
          <p:nvPr/>
        </p:nvSpPr>
        <p:spPr>
          <a:xfrm>
            <a:off x="551000" y="3791550"/>
            <a:ext cx="99375" cy="102075"/>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a:off x="404013" y="4185684"/>
            <a:ext cx="175321" cy="170237"/>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18"/>
          <p:cNvGrpSpPr/>
          <p:nvPr/>
        </p:nvGrpSpPr>
        <p:grpSpPr>
          <a:xfrm rot="798016">
            <a:off x="273841" y="4497182"/>
            <a:ext cx="879117" cy="826817"/>
            <a:chOff x="304500" y="1740450"/>
            <a:chExt cx="283375" cy="266525"/>
          </a:xfrm>
        </p:grpSpPr>
        <p:sp>
          <p:nvSpPr>
            <p:cNvPr id="757" name="Google Shape;757;p18"/>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8"/>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8"/>
          <p:cNvGrpSpPr/>
          <p:nvPr/>
        </p:nvGrpSpPr>
        <p:grpSpPr>
          <a:xfrm flipH="1">
            <a:off x="304863" y="170425"/>
            <a:ext cx="134475" cy="107075"/>
            <a:chOff x="1791375" y="2786675"/>
            <a:chExt cx="134475" cy="107075"/>
          </a:xfrm>
        </p:grpSpPr>
        <p:sp>
          <p:nvSpPr>
            <p:cNvPr id="760" name="Google Shape;760;p18"/>
            <p:cNvSpPr/>
            <p:nvPr/>
          </p:nvSpPr>
          <p:spPr>
            <a:xfrm>
              <a:off x="1791375" y="2786675"/>
              <a:ext cx="134475" cy="107075"/>
            </a:xfrm>
            <a:custGeom>
              <a:avLst/>
              <a:gdLst/>
              <a:ahLst/>
              <a:cxnLst/>
              <a:rect l="l" t="t" r="r" b="b"/>
              <a:pathLst>
                <a:path w="5379" h="4283" extrusionOk="0">
                  <a:moveTo>
                    <a:pt x="2091" y="0"/>
                  </a:moveTo>
                  <a:cubicBezTo>
                    <a:pt x="1055" y="0"/>
                    <a:pt x="0" y="984"/>
                    <a:pt x="437" y="2076"/>
                  </a:cubicBezTo>
                  <a:cubicBezTo>
                    <a:pt x="652" y="2636"/>
                    <a:pt x="1211" y="2993"/>
                    <a:pt x="1747" y="3279"/>
                  </a:cubicBezTo>
                  <a:cubicBezTo>
                    <a:pt x="2223" y="3541"/>
                    <a:pt x="2711" y="3779"/>
                    <a:pt x="3212" y="4005"/>
                  </a:cubicBezTo>
                  <a:cubicBezTo>
                    <a:pt x="3527" y="4147"/>
                    <a:pt x="3878" y="4282"/>
                    <a:pt x="4215" y="4282"/>
                  </a:cubicBezTo>
                  <a:cubicBezTo>
                    <a:pt x="4361" y="4282"/>
                    <a:pt x="4504" y="4257"/>
                    <a:pt x="4640" y="4196"/>
                  </a:cubicBezTo>
                  <a:cubicBezTo>
                    <a:pt x="5176" y="3970"/>
                    <a:pt x="5378" y="3291"/>
                    <a:pt x="5307" y="2707"/>
                  </a:cubicBezTo>
                  <a:cubicBezTo>
                    <a:pt x="5152" y="1350"/>
                    <a:pt x="3759" y="445"/>
                    <a:pt x="2533" y="64"/>
                  </a:cubicBezTo>
                  <a:cubicBezTo>
                    <a:pt x="2389" y="21"/>
                    <a:pt x="2240" y="0"/>
                    <a:pt x="209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1864800" y="2848400"/>
              <a:ext cx="7175" cy="34850"/>
            </a:xfrm>
            <a:custGeom>
              <a:avLst/>
              <a:gdLst/>
              <a:ahLst/>
              <a:cxnLst/>
              <a:rect l="l" t="t" r="r" b="b"/>
              <a:pathLst>
                <a:path w="287" h="1394" fill="none" extrusionOk="0">
                  <a:moveTo>
                    <a:pt x="72" y="1393"/>
                  </a:moveTo>
                  <a:cubicBezTo>
                    <a:pt x="1" y="929"/>
                    <a:pt x="84" y="429"/>
                    <a:pt x="286"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8"/>
            <p:cNvSpPr/>
            <p:nvPr/>
          </p:nvSpPr>
          <p:spPr>
            <a:xfrm>
              <a:off x="1846350" y="2847800"/>
              <a:ext cx="3600" cy="26825"/>
            </a:xfrm>
            <a:custGeom>
              <a:avLst/>
              <a:gdLst/>
              <a:ahLst/>
              <a:cxnLst/>
              <a:rect l="l" t="t" r="r" b="b"/>
              <a:pathLst>
                <a:path w="144" h="1073" fill="none" extrusionOk="0">
                  <a:moveTo>
                    <a:pt x="48" y="1072"/>
                  </a:moveTo>
                  <a:cubicBezTo>
                    <a:pt x="0" y="715"/>
                    <a:pt x="36" y="346"/>
                    <a:pt x="143"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18"/>
          <p:cNvSpPr/>
          <p:nvPr/>
        </p:nvSpPr>
        <p:spPr>
          <a:xfrm flipH="1">
            <a:off x="73566" y="669250"/>
            <a:ext cx="231297" cy="202733"/>
          </a:xfrm>
          <a:custGeom>
            <a:avLst/>
            <a:gdLst/>
            <a:ahLst/>
            <a:cxnLst/>
            <a:rect l="l" t="t" r="r" b="b"/>
            <a:pathLst>
              <a:path w="7466" h="6544" extrusionOk="0">
                <a:moveTo>
                  <a:pt x="4816" y="1"/>
                </a:moveTo>
                <a:cubicBezTo>
                  <a:pt x="4686" y="1"/>
                  <a:pt x="4557" y="6"/>
                  <a:pt x="4429" y="16"/>
                </a:cubicBezTo>
                <a:cubicBezTo>
                  <a:pt x="4295" y="25"/>
                  <a:pt x="4132" y="28"/>
                  <a:pt x="3950" y="28"/>
                </a:cubicBezTo>
                <a:cubicBezTo>
                  <a:pt x="3697" y="28"/>
                  <a:pt x="3407" y="23"/>
                  <a:pt x="3102" y="23"/>
                </a:cubicBezTo>
                <a:cubicBezTo>
                  <a:pt x="1975" y="23"/>
                  <a:pt x="648" y="95"/>
                  <a:pt x="274" y="778"/>
                </a:cubicBezTo>
                <a:cubicBezTo>
                  <a:pt x="0" y="1266"/>
                  <a:pt x="48" y="1873"/>
                  <a:pt x="262" y="2385"/>
                </a:cubicBezTo>
                <a:cubicBezTo>
                  <a:pt x="477" y="2897"/>
                  <a:pt x="834" y="3326"/>
                  <a:pt x="1191" y="3754"/>
                </a:cubicBezTo>
                <a:cubicBezTo>
                  <a:pt x="1631" y="4278"/>
                  <a:pt x="2072" y="4802"/>
                  <a:pt x="2501" y="5326"/>
                </a:cubicBezTo>
                <a:cubicBezTo>
                  <a:pt x="2965" y="5886"/>
                  <a:pt x="3513" y="6481"/>
                  <a:pt x="4227" y="6540"/>
                </a:cubicBezTo>
                <a:cubicBezTo>
                  <a:pt x="4259" y="6543"/>
                  <a:pt x="4291" y="6544"/>
                  <a:pt x="4323" y="6544"/>
                </a:cubicBezTo>
                <a:cubicBezTo>
                  <a:pt x="4813" y="6544"/>
                  <a:pt x="5285" y="6292"/>
                  <a:pt x="5632" y="5945"/>
                </a:cubicBezTo>
                <a:cubicBezTo>
                  <a:pt x="6001" y="5588"/>
                  <a:pt x="6263" y="5124"/>
                  <a:pt x="6513" y="4659"/>
                </a:cubicBezTo>
                <a:cubicBezTo>
                  <a:pt x="6834" y="4064"/>
                  <a:pt x="7168" y="3457"/>
                  <a:pt x="7311" y="2802"/>
                </a:cubicBezTo>
                <a:cubicBezTo>
                  <a:pt x="7466" y="2135"/>
                  <a:pt x="7394" y="1385"/>
                  <a:pt x="6977" y="849"/>
                </a:cubicBezTo>
                <a:cubicBezTo>
                  <a:pt x="6484" y="212"/>
                  <a:pt x="5636" y="1"/>
                  <a:pt x="4816"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18"/>
          <p:cNvGrpSpPr/>
          <p:nvPr/>
        </p:nvGrpSpPr>
        <p:grpSpPr>
          <a:xfrm>
            <a:off x="-569362" y="-164375"/>
            <a:ext cx="2350325" cy="2368450"/>
            <a:chOff x="10301875" y="767200"/>
            <a:chExt cx="2350325" cy="2368450"/>
          </a:xfrm>
        </p:grpSpPr>
        <p:sp>
          <p:nvSpPr>
            <p:cNvPr id="765" name="Google Shape;765;p18"/>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8"/>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18"/>
          <p:cNvGrpSpPr/>
          <p:nvPr/>
        </p:nvGrpSpPr>
        <p:grpSpPr>
          <a:xfrm>
            <a:off x="164875" y="3937975"/>
            <a:ext cx="204500" cy="197950"/>
            <a:chOff x="309225" y="1413400"/>
            <a:chExt cx="204500" cy="197950"/>
          </a:xfrm>
        </p:grpSpPr>
        <p:sp>
          <p:nvSpPr>
            <p:cNvPr id="777" name="Google Shape;777;p18"/>
            <p:cNvSpPr/>
            <p:nvPr/>
          </p:nvSpPr>
          <p:spPr>
            <a:xfrm>
              <a:off x="309225" y="1500300"/>
              <a:ext cx="89025" cy="93500"/>
            </a:xfrm>
            <a:custGeom>
              <a:avLst/>
              <a:gdLst/>
              <a:ahLst/>
              <a:cxnLst/>
              <a:rect l="l" t="t" r="r" b="b"/>
              <a:pathLst>
                <a:path w="3561" h="3740" fill="none" extrusionOk="0">
                  <a:moveTo>
                    <a:pt x="0" y="1"/>
                  </a:moveTo>
                  <a:cubicBezTo>
                    <a:pt x="1608" y="727"/>
                    <a:pt x="2917" y="2096"/>
                    <a:pt x="3560" y="373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338400" y="1413400"/>
              <a:ext cx="175325" cy="197950"/>
            </a:xfrm>
            <a:custGeom>
              <a:avLst/>
              <a:gdLst/>
              <a:ahLst/>
              <a:cxnLst/>
              <a:rect l="l" t="t" r="r" b="b"/>
              <a:pathLst>
                <a:path w="7013" h="7918" fill="none" extrusionOk="0">
                  <a:moveTo>
                    <a:pt x="0" y="0"/>
                  </a:moveTo>
                  <a:cubicBezTo>
                    <a:pt x="3024" y="1905"/>
                    <a:pt x="5489" y="4679"/>
                    <a:pt x="7013" y="7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18"/>
          <p:cNvGrpSpPr/>
          <p:nvPr/>
        </p:nvGrpSpPr>
        <p:grpSpPr>
          <a:xfrm flipH="1">
            <a:off x="8619650" y="277500"/>
            <a:ext cx="356825" cy="333725"/>
            <a:chOff x="1699700" y="1879225"/>
            <a:chExt cx="356825" cy="333725"/>
          </a:xfrm>
        </p:grpSpPr>
        <p:sp>
          <p:nvSpPr>
            <p:cNvPr id="780" name="Google Shape;780;p18"/>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8"/>
          <p:cNvGrpSpPr/>
          <p:nvPr/>
        </p:nvGrpSpPr>
        <p:grpSpPr>
          <a:xfrm flipH="1">
            <a:off x="551000" y="438025"/>
            <a:ext cx="628375" cy="511975"/>
            <a:chOff x="470575" y="2584925"/>
            <a:chExt cx="628375" cy="511975"/>
          </a:xfrm>
        </p:grpSpPr>
        <p:sp>
          <p:nvSpPr>
            <p:cNvPr id="783" name="Google Shape;783;p18"/>
            <p:cNvSpPr/>
            <p:nvPr/>
          </p:nvSpPr>
          <p:spPr>
            <a:xfrm>
              <a:off x="470575" y="2584925"/>
              <a:ext cx="520325" cy="511975"/>
            </a:xfrm>
            <a:custGeom>
              <a:avLst/>
              <a:gdLst/>
              <a:ahLst/>
              <a:cxnLst/>
              <a:rect l="l" t="t" r="r" b="b"/>
              <a:pathLst>
                <a:path w="20813" h="20479" extrusionOk="0">
                  <a:moveTo>
                    <a:pt x="15191" y="0"/>
                  </a:moveTo>
                  <a:cubicBezTo>
                    <a:pt x="13882" y="0"/>
                    <a:pt x="12520" y="1078"/>
                    <a:pt x="11276" y="1872"/>
                  </a:cubicBezTo>
                  <a:cubicBezTo>
                    <a:pt x="8633" y="3550"/>
                    <a:pt x="5990" y="5229"/>
                    <a:pt x="3335" y="6896"/>
                  </a:cubicBezTo>
                  <a:cubicBezTo>
                    <a:pt x="1906" y="7813"/>
                    <a:pt x="322" y="8932"/>
                    <a:pt x="132" y="10623"/>
                  </a:cubicBezTo>
                  <a:cubicBezTo>
                    <a:pt x="1" y="11742"/>
                    <a:pt x="548" y="12861"/>
                    <a:pt x="1334" y="13671"/>
                  </a:cubicBezTo>
                  <a:cubicBezTo>
                    <a:pt x="2132" y="14468"/>
                    <a:pt x="3156" y="15004"/>
                    <a:pt x="4168" y="15504"/>
                  </a:cubicBezTo>
                  <a:cubicBezTo>
                    <a:pt x="7907" y="17374"/>
                    <a:pt x="11824" y="18909"/>
                    <a:pt x="15824" y="20100"/>
                  </a:cubicBezTo>
                  <a:cubicBezTo>
                    <a:pt x="16500" y="20299"/>
                    <a:pt x="17234" y="20478"/>
                    <a:pt x="17930" y="20478"/>
                  </a:cubicBezTo>
                  <a:cubicBezTo>
                    <a:pt x="18522" y="20478"/>
                    <a:pt x="19087" y="20349"/>
                    <a:pt x="19563" y="19993"/>
                  </a:cubicBezTo>
                  <a:cubicBezTo>
                    <a:pt x="20813" y="19040"/>
                    <a:pt x="20670" y="17159"/>
                    <a:pt x="20396" y="15611"/>
                  </a:cubicBezTo>
                  <a:lnTo>
                    <a:pt x="18515" y="4824"/>
                  </a:lnTo>
                  <a:cubicBezTo>
                    <a:pt x="18289" y="3574"/>
                    <a:pt x="18063" y="2276"/>
                    <a:pt x="17312" y="1253"/>
                  </a:cubicBezTo>
                  <a:cubicBezTo>
                    <a:pt x="16642" y="338"/>
                    <a:pt x="15925" y="0"/>
                    <a:pt x="1519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671500" y="2685275"/>
              <a:ext cx="42300" cy="58075"/>
            </a:xfrm>
            <a:custGeom>
              <a:avLst/>
              <a:gdLst/>
              <a:ahLst/>
              <a:cxnLst/>
              <a:rect l="l" t="t" r="r" b="b"/>
              <a:pathLst>
                <a:path w="1692" h="2323" fill="none" extrusionOk="0">
                  <a:moveTo>
                    <a:pt x="1" y="1"/>
                  </a:moveTo>
                  <a:cubicBezTo>
                    <a:pt x="322" y="918"/>
                    <a:pt x="917" y="1739"/>
                    <a:pt x="1691" y="2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641150" y="2705225"/>
              <a:ext cx="63425" cy="74450"/>
            </a:xfrm>
            <a:custGeom>
              <a:avLst/>
              <a:gdLst/>
              <a:ahLst/>
              <a:cxnLst/>
              <a:rect l="l" t="t" r="r" b="b"/>
              <a:pathLst>
                <a:path w="2537" h="2978" fill="none" extrusionOk="0">
                  <a:moveTo>
                    <a:pt x="0" y="0"/>
                  </a:moveTo>
                  <a:cubicBezTo>
                    <a:pt x="512" y="1227"/>
                    <a:pt x="1405" y="2286"/>
                    <a:pt x="2536"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609300" y="2725750"/>
              <a:ext cx="41675" cy="60450"/>
            </a:xfrm>
            <a:custGeom>
              <a:avLst/>
              <a:gdLst/>
              <a:ahLst/>
              <a:cxnLst/>
              <a:rect l="l" t="t" r="r" b="b"/>
              <a:pathLst>
                <a:path w="1667" h="2418" fill="none" extrusionOk="0">
                  <a:moveTo>
                    <a:pt x="0" y="1"/>
                  </a:moveTo>
                  <a:cubicBezTo>
                    <a:pt x="405" y="894"/>
                    <a:pt x="965" y="1715"/>
                    <a:pt x="1667" y="2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877775" y="2776075"/>
              <a:ext cx="221175" cy="127125"/>
            </a:xfrm>
            <a:custGeom>
              <a:avLst/>
              <a:gdLst/>
              <a:ahLst/>
              <a:cxnLst/>
              <a:rect l="l" t="t" r="r" b="b"/>
              <a:pathLst>
                <a:path w="8847" h="5085" fill="none" extrusionOk="0">
                  <a:moveTo>
                    <a:pt x="1" y="5084"/>
                  </a:moveTo>
                  <a:cubicBezTo>
                    <a:pt x="3549" y="5013"/>
                    <a:pt x="7001" y="3024"/>
                    <a:pt x="8847"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871525" y="2752550"/>
              <a:ext cx="141125" cy="82475"/>
            </a:xfrm>
            <a:custGeom>
              <a:avLst/>
              <a:gdLst/>
              <a:ahLst/>
              <a:cxnLst/>
              <a:rect l="l" t="t" r="r" b="b"/>
              <a:pathLst>
                <a:path w="5645" h="3299" fill="none" extrusionOk="0">
                  <a:moveTo>
                    <a:pt x="1" y="3299"/>
                  </a:moveTo>
                  <a:cubicBezTo>
                    <a:pt x="2179" y="2894"/>
                    <a:pt x="4215" y="1715"/>
                    <a:pt x="564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18"/>
          <p:cNvGrpSpPr/>
          <p:nvPr/>
        </p:nvGrpSpPr>
        <p:grpSpPr>
          <a:xfrm rot="798016">
            <a:off x="7835079" y="-377468"/>
            <a:ext cx="879117" cy="826817"/>
            <a:chOff x="304500" y="1740450"/>
            <a:chExt cx="283375" cy="266525"/>
          </a:xfrm>
        </p:grpSpPr>
        <p:sp>
          <p:nvSpPr>
            <p:cNvPr id="790" name="Google Shape;790;p18"/>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18"/>
          <p:cNvSpPr/>
          <p:nvPr/>
        </p:nvSpPr>
        <p:spPr>
          <a:xfrm>
            <a:off x="8619650" y="871975"/>
            <a:ext cx="99375" cy="102075"/>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837"/>
        <p:cNvGrpSpPr/>
        <p:nvPr/>
      </p:nvGrpSpPr>
      <p:grpSpPr>
        <a:xfrm>
          <a:off x="0" y="0"/>
          <a:ext cx="0" cy="0"/>
          <a:chOff x="0" y="0"/>
          <a:chExt cx="0" cy="0"/>
        </a:xfrm>
      </p:grpSpPr>
      <p:sp>
        <p:nvSpPr>
          <p:cNvPr id="838" name="Google Shape;838;p20"/>
          <p:cNvSpPr txBox="1">
            <a:spLocks noGrp="1"/>
          </p:cNvSpPr>
          <p:nvPr>
            <p:ph type="title"/>
          </p:nvPr>
        </p:nvSpPr>
        <p:spPr>
          <a:xfrm>
            <a:off x="970725" y="716100"/>
            <a:ext cx="3757800" cy="954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vl2pPr>
            <a:lvl3pPr lvl="2" rtl="0">
              <a:spcBef>
                <a:spcPts val="0"/>
              </a:spcBef>
              <a:spcAft>
                <a:spcPts val="0"/>
              </a:spcAft>
              <a:buNone/>
              <a:defRPr sz="6000"/>
            </a:lvl3pPr>
            <a:lvl4pPr lvl="3" rtl="0">
              <a:spcBef>
                <a:spcPts val="0"/>
              </a:spcBef>
              <a:spcAft>
                <a:spcPts val="0"/>
              </a:spcAft>
              <a:buNone/>
              <a:defRPr sz="6000"/>
            </a:lvl4pPr>
            <a:lvl5pPr lvl="4" rtl="0">
              <a:spcBef>
                <a:spcPts val="0"/>
              </a:spcBef>
              <a:spcAft>
                <a:spcPts val="0"/>
              </a:spcAft>
              <a:buNone/>
              <a:defRPr sz="6000"/>
            </a:lvl5pPr>
            <a:lvl6pPr lvl="5" rtl="0">
              <a:spcBef>
                <a:spcPts val="0"/>
              </a:spcBef>
              <a:spcAft>
                <a:spcPts val="0"/>
              </a:spcAft>
              <a:buNone/>
              <a:defRPr sz="6000"/>
            </a:lvl6pPr>
            <a:lvl7pPr lvl="6" rtl="0">
              <a:spcBef>
                <a:spcPts val="0"/>
              </a:spcBef>
              <a:spcAft>
                <a:spcPts val="0"/>
              </a:spcAft>
              <a:buNone/>
              <a:defRPr sz="6000"/>
            </a:lvl7pPr>
            <a:lvl8pPr lvl="7" rtl="0">
              <a:spcBef>
                <a:spcPts val="0"/>
              </a:spcBef>
              <a:spcAft>
                <a:spcPts val="0"/>
              </a:spcAft>
              <a:buNone/>
              <a:defRPr sz="6000"/>
            </a:lvl8pPr>
            <a:lvl9pPr lvl="8" rtl="0">
              <a:spcBef>
                <a:spcPts val="0"/>
              </a:spcBef>
              <a:spcAft>
                <a:spcPts val="0"/>
              </a:spcAft>
              <a:buNone/>
              <a:defRPr sz="6000"/>
            </a:lvl9pPr>
          </a:lstStyle>
          <a:p>
            <a:endParaRPr/>
          </a:p>
        </p:txBody>
      </p:sp>
      <p:sp>
        <p:nvSpPr>
          <p:cNvPr id="839" name="Google Shape;839;p20"/>
          <p:cNvSpPr txBox="1">
            <a:spLocks noGrp="1"/>
          </p:cNvSpPr>
          <p:nvPr>
            <p:ph type="title" idx="2"/>
          </p:nvPr>
        </p:nvSpPr>
        <p:spPr>
          <a:xfrm>
            <a:off x="971974" y="1805850"/>
            <a:ext cx="2749200" cy="129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grpSp>
        <p:nvGrpSpPr>
          <p:cNvPr id="840" name="Google Shape;840;p20"/>
          <p:cNvGrpSpPr/>
          <p:nvPr/>
        </p:nvGrpSpPr>
        <p:grpSpPr>
          <a:xfrm>
            <a:off x="1872550" y="217600"/>
            <a:ext cx="137550" cy="130200"/>
            <a:chOff x="828950" y="1514250"/>
            <a:chExt cx="137550" cy="130200"/>
          </a:xfrm>
        </p:grpSpPr>
        <p:sp>
          <p:nvSpPr>
            <p:cNvPr id="841" name="Google Shape;841;p20"/>
            <p:cNvSpPr/>
            <p:nvPr/>
          </p:nvSpPr>
          <p:spPr>
            <a:xfrm>
              <a:off x="828950" y="1514250"/>
              <a:ext cx="137550" cy="130200"/>
            </a:xfrm>
            <a:custGeom>
              <a:avLst/>
              <a:gdLst/>
              <a:ahLst/>
              <a:cxnLst/>
              <a:rect l="l" t="t" r="r" b="b"/>
              <a:pathLst>
                <a:path w="5502" h="5208" extrusionOk="0">
                  <a:moveTo>
                    <a:pt x="1606" y="1"/>
                  </a:moveTo>
                  <a:cubicBezTo>
                    <a:pt x="1587" y="1"/>
                    <a:pt x="1568" y="1"/>
                    <a:pt x="1549" y="3"/>
                  </a:cubicBezTo>
                  <a:cubicBezTo>
                    <a:pt x="1239" y="26"/>
                    <a:pt x="977" y="253"/>
                    <a:pt x="822" y="527"/>
                  </a:cubicBezTo>
                  <a:cubicBezTo>
                    <a:pt x="680" y="800"/>
                    <a:pt x="608" y="1110"/>
                    <a:pt x="561" y="1408"/>
                  </a:cubicBezTo>
                  <a:cubicBezTo>
                    <a:pt x="430" y="2098"/>
                    <a:pt x="299" y="2777"/>
                    <a:pt x="168" y="3455"/>
                  </a:cubicBezTo>
                  <a:cubicBezTo>
                    <a:pt x="72" y="3944"/>
                    <a:pt x="1" y="4503"/>
                    <a:pt x="310" y="4872"/>
                  </a:cubicBezTo>
                  <a:cubicBezTo>
                    <a:pt x="530" y="5125"/>
                    <a:pt x="850" y="5207"/>
                    <a:pt x="1192" y="5207"/>
                  </a:cubicBezTo>
                  <a:cubicBezTo>
                    <a:pt x="1461" y="5207"/>
                    <a:pt x="1744" y="5156"/>
                    <a:pt x="2001" y="5099"/>
                  </a:cubicBezTo>
                  <a:cubicBezTo>
                    <a:pt x="2537" y="4979"/>
                    <a:pt x="3073" y="4860"/>
                    <a:pt x="3620" y="4741"/>
                  </a:cubicBezTo>
                  <a:cubicBezTo>
                    <a:pt x="3930" y="4670"/>
                    <a:pt x="4263" y="4587"/>
                    <a:pt x="4525" y="4384"/>
                  </a:cubicBezTo>
                  <a:cubicBezTo>
                    <a:pt x="5502" y="3622"/>
                    <a:pt x="3204" y="1479"/>
                    <a:pt x="2704" y="788"/>
                  </a:cubicBezTo>
                  <a:cubicBezTo>
                    <a:pt x="2418" y="411"/>
                    <a:pt x="2066" y="1"/>
                    <a:pt x="1606" y="1"/>
                  </a:cubicBezTo>
                  <a:close/>
                </a:path>
              </a:pathLst>
            </a:custGeom>
            <a:solidFill>
              <a:srgbClr val="0F7FA9"/>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0"/>
            <p:cNvSpPr/>
            <p:nvPr/>
          </p:nvSpPr>
          <p:spPr>
            <a:xfrm>
              <a:off x="834025" y="1589900"/>
              <a:ext cx="61050" cy="26825"/>
            </a:xfrm>
            <a:custGeom>
              <a:avLst/>
              <a:gdLst/>
              <a:ahLst/>
              <a:cxnLst/>
              <a:rect l="l" t="t" r="r" b="b"/>
              <a:pathLst>
                <a:path w="2442" h="1073" fill="none" extrusionOk="0">
                  <a:moveTo>
                    <a:pt x="0" y="1072"/>
                  </a:moveTo>
                  <a:cubicBezTo>
                    <a:pt x="667" y="465"/>
                    <a:pt x="1536" y="96"/>
                    <a:pt x="244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20"/>
          <p:cNvSpPr/>
          <p:nvPr/>
        </p:nvSpPr>
        <p:spPr>
          <a:xfrm>
            <a:off x="8869588" y="2551370"/>
            <a:ext cx="155711" cy="159941"/>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8375975" y="2350700"/>
            <a:ext cx="206674" cy="200681"/>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20"/>
          <p:cNvGrpSpPr/>
          <p:nvPr/>
        </p:nvGrpSpPr>
        <p:grpSpPr>
          <a:xfrm>
            <a:off x="8618851" y="1910105"/>
            <a:ext cx="356826" cy="335608"/>
            <a:chOff x="304500" y="1740450"/>
            <a:chExt cx="283375" cy="266525"/>
          </a:xfrm>
        </p:grpSpPr>
        <p:sp>
          <p:nvSpPr>
            <p:cNvPr id="846" name="Google Shape;846;p20"/>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0"/>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20"/>
          <p:cNvGrpSpPr/>
          <p:nvPr/>
        </p:nvGrpSpPr>
        <p:grpSpPr>
          <a:xfrm flipH="1">
            <a:off x="4815353" y="2401937"/>
            <a:ext cx="4730787" cy="2829527"/>
            <a:chOff x="2933100" y="1288375"/>
            <a:chExt cx="3046225" cy="1821975"/>
          </a:xfrm>
        </p:grpSpPr>
        <p:sp>
          <p:nvSpPr>
            <p:cNvPr id="849" name="Google Shape;849;p20"/>
            <p:cNvSpPr/>
            <p:nvPr/>
          </p:nvSpPr>
          <p:spPr>
            <a:xfrm>
              <a:off x="3009600" y="1460725"/>
              <a:ext cx="2969725" cy="1649625"/>
            </a:xfrm>
            <a:custGeom>
              <a:avLst/>
              <a:gdLst/>
              <a:ahLst/>
              <a:cxnLst/>
              <a:rect l="l" t="t" r="r" b="b"/>
              <a:pathLst>
                <a:path w="118789" h="65985" fill="none" extrusionOk="0">
                  <a:moveTo>
                    <a:pt x="0" y="1"/>
                  </a:moveTo>
                  <a:cubicBezTo>
                    <a:pt x="7001" y="11812"/>
                    <a:pt x="22515" y="22182"/>
                    <a:pt x="42767" y="28587"/>
                  </a:cubicBezTo>
                  <a:cubicBezTo>
                    <a:pt x="53352" y="31933"/>
                    <a:pt x="65044" y="34195"/>
                    <a:pt x="76260" y="36922"/>
                  </a:cubicBezTo>
                  <a:cubicBezTo>
                    <a:pt x="87475" y="39660"/>
                    <a:pt x="98512" y="42982"/>
                    <a:pt x="106442" y="47947"/>
                  </a:cubicBezTo>
                  <a:cubicBezTo>
                    <a:pt x="114383" y="52912"/>
                    <a:pt x="118789" y="59782"/>
                    <a:pt x="115276" y="6598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2933100" y="1288375"/>
              <a:ext cx="2817625" cy="1799650"/>
            </a:xfrm>
            <a:custGeom>
              <a:avLst/>
              <a:gdLst/>
              <a:ahLst/>
              <a:cxnLst/>
              <a:rect l="l" t="t" r="r" b="b"/>
              <a:pathLst>
                <a:path w="112705" h="71986" extrusionOk="0">
                  <a:moveTo>
                    <a:pt x="2203" y="1"/>
                  </a:moveTo>
                  <a:lnTo>
                    <a:pt x="0" y="71986"/>
                  </a:lnTo>
                  <a:lnTo>
                    <a:pt x="112229" y="71986"/>
                  </a:lnTo>
                  <a:cubicBezTo>
                    <a:pt x="112705" y="64211"/>
                    <a:pt x="102930" y="56877"/>
                    <a:pt x="91928" y="51698"/>
                  </a:cubicBezTo>
                  <a:cubicBezTo>
                    <a:pt x="80927" y="46518"/>
                    <a:pt x="67461" y="43078"/>
                    <a:pt x="54436" y="39422"/>
                  </a:cubicBezTo>
                  <a:cubicBezTo>
                    <a:pt x="41410" y="35767"/>
                    <a:pt x="28361" y="31707"/>
                    <a:pt x="19026" y="25694"/>
                  </a:cubicBezTo>
                  <a:cubicBezTo>
                    <a:pt x="7965" y="18563"/>
                    <a:pt x="3084" y="9204"/>
                    <a:pt x="220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2968525" y="1342550"/>
              <a:ext cx="2252975" cy="1738350"/>
            </a:xfrm>
            <a:custGeom>
              <a:avLst/>
              <a:gdLst/>
              <a:ahLst/>
              <a:cxnLst/>
              <a:rect l="l" t="t" r="r" b="b"/>
              <a:pathLst>
                <a:path w="90119" h="69534" extrusionOk="0">
                  <a:moveTo>
                    <a:pt x="2453" y="1"/>
                  </a:moveTo>
                  <a:lnTo>
                    <a:pt x="0" y="69533"/>
                  </a:lnTo>
                  <a:lnTo>
                    <a:pt x="89690" y="69533"/>
                  </a:lnTo>
                  <a:cubicBezTo>
                    <a:pt x="90118" y="63485"/>
                    <a:pt x="83034" y="57782"/>
                    <a:pt x="74450" y="53757"/>
                  </a:cubicBezTo>
                  <a:cubicBezTo>
                    <a:pt x="65877" y="49733"/>
                    <a:pt x="55376" y="47078"/>
                    <a:pt x="45208" y="44256"/>
                  </a:cubicBezTo>
                  <a:cubicBezTo>
                    <a:pt x="35040" y="41446"/>
                    <a:pt x="24848" y="38327"/>
                    <a:pt x="17502" y="33672"/>
                  </a:cubicBezTo>
                  <a:cubicBezTo>
                    <a:pt x="10358" y="29147"/>
                    <a:pt x="6370" y="23420"/>
                    <a:pt x="4429" y="17622"/>
                  </a:cubicBezTo>
                  <a:cubicBezTo>
                    <a:pt x="2488" y="11812"/>
                    <a:pt x="2465" y="5894"/>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2954825" y="1618775"/>
              <a:ext cx="1536525" cy="1462125"/>
            </a:xfrm>
            <a:custGeom>
              <a:avLst/>
              <a:gdLst/>
              <a:ahLst/>
              <a:cxnLst/>
              <a:rect l="l" t="t" r="r" b="b"/>
              <a:pathLst>
                <a:path w="61461" h="58485" extrusionOk="0">
                  <a:moveTo>
                    <a:pt x="3334" y="1"/>
                  </a:moveTo>
                  <a:lnTo>
                    <a:pt x="3334" y="1"/>
                  </a:lnTo>
                  <a:cubicBezTo>
                    <a:pt x="3066" y="2871"/>
                    <a:pt x="2801" y="5753"/>
                    <a:pt x="2842" y="8627"/>
                  </a:cubicBezTo>
                  <a:lnTo>
                    <a:pt x="2842" y="8627"/>
                  </a:lnTo>
                  <a:lnTo>
                    <a:pt x="3334" y="1"/>
                  </a:lnTo>
                  <a:close/>
                  <a:moveTo>
                    <a:pt x="2842" y="8627"/>
                  </a:moveTo>
                  <a:lnTo>
                    <a:pt x="0" y="58484"/>
                  </a:lnTo>
                  <a:lnTo>
                    <a:pt x="59079" y="58484"/>
                  </a:lnTo>
                  <a:cubicBezTo>
                    <a:pt x="61460" y="54341"/>
                    <a:pt x="57996" y="49674"/>
                    <a:pt x="52924" y="46280"/>
                  </a:cubicBezTo>
                  <a:cubicBezTo>
                    <a:pt x="47852" y="42875"/>
                    <a:pt x="40875" y="40434"/>
                    <a:pt x="33981" y="38089"/>
                  </a:cubicBezTo>
                  <a:cubicBezTo>
                    <a:pt x="27087" y="35731"/>
                    <a:pt x="20050" y="33362"/>
                    <a:pt x="14788" y="30040"/>
                  </a:cubicBezTo>
                  <a:cubicBezTo>
                    <a:pt x="8418" y="26016"/>
                    <a:pt x="5084" y="20860"/>
                    <a:pt x="3727" y="15681"/>
                  </a:cubicBezTo>
                  <a:cubicBezTo>
                    <a:pt x="3115" y="13341"/>
                    <a:pt x="2876" y="10987"/>
                    <a:pt x="2842" y="8627"/>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2954825" y="1982525"/>
              <a:ext cx="807275" cy="1098375"/>
            </a:xfrm>
            <a:custGeom>
              <a:avLst/>
              <a:gdLst/>
              <a:ahLst/>
              <a:cxnLst/>
              <a:rect l="l" t="t" r="r" b="b"/>
              <a:pathLst>
                <a:path w="32291" h="43935" extrusionOk="0">
                  <a:moveTo>
                    <a:pt x="3501" y="0"/>
                  </a:moveTo>
                  <a:lnTo>
                    <a:pt x="3501" y="0"/>
                  </a:lnTo>
                  <a:cubicBezTo>
                    <a:pt x="2861" y="3815"/>
                    <a:pt x="2222" y="7639"/>
                    <a:pt x="2588" y="11455"/>
                  </a:cubicBezTo>
                  <a:lnTo>
                    <a:pt x="2588" y="11455"/>
                  </a:lnTo>
                  <a:lnTo>
                    <a:pt x="3501" y="0"/>
                  </a:lnTo>
                  <a:close/>
                  <a:moveTo>
                    <a:pt x="2588" y="11455"/>
                  </a:moveTo>
                  <a:lnTo>
                    <a:pt x="0" y="43934"/>
                  </a:lnTo>
                  <a:lnTo>
                    <a:pt x="30087" y="43934"/>
                  </a:lnTo>
                  <a:cubicBezTo>
                    <a:pt x="32290" y="40267"/>
                    <a:pt x="28659" y="36231"/>
                    <a:pt x="24134" y="33207"/>
                  </a:cubicBezTo>
                  <a:cubicBezTo>
                    <a:pt x="19610" y="30182"/>
                    <a:pt x="13824" y="27706"/>
                    <a:pt x="9799" y="24491"/>
                  </a:cubicBezTo>
                  <a:cubicBezTo>
                    <a:pt x="5406" y="20979"/>
                    <a:pt x="3358" y="16776"/>
                    <a:pt x="2727" y="12585"/>
                  </a:cubicBezTo>
                  <a:cubicBezTo>
                    <a:pt x="2670" y="12208"/>
                    <a:pt x="2624" y="11832"/>
                    <a:pt x="2588" y="11455"/>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20"/>
          <p:cNvGrpSpPr/>
          <p:nvPr/>
        </p:nvGrpSpPr>
        <p:grpSpPr>
          <a:xfrm>
            <a:off x="259350" y="1771225"/>
            <a:ext cx="154800" cy="138875"/>
            <a:chOff x="1748725" y="1467450"/>
            <a:chExt cx="154800" cy="138875"/>
          </a:xfrm>
        </p:grpSpPr>
        <p:sp>
          <p:nvSpPr>
            <p:cNvPr id="855" name="Google Shape;855;p20"/>
            <p:cNvSpPr/>
            <p:nvPr/>
          </p:nvSpPr>
          <p:spPr>
            <a:xfrm>
              <a:off x="1748725" y="1467450"/>
              <a:ext cx="154800" cy="138875"/>
            </a:xfrm>
            <a:custGeom>
              <a:avLst/>
              <a:gdLst/>
              <a:ahLst/>
              <a:cxnLst/>
              <a:rect l="l" t="t" r="r" b="b"/>
              <a:pathLst>
                <a:path w="6192" h="5555" extrusionOk="0">
                  <a:moveTo>
                    <a:pt x="2855" y="0"/>
                  </a:moveTo>
                  <a:cubicBezTo>
                    <a:pt x="2100" y="0"/>
                    <a:pt x="1364" y="270"/>
                    <a:pt x="846" y="875"/>
                  </a:cubicBezTo>
                  <a:cubicBezTo>
                    <a:pt x="95" y="1744"/>
                    <a:pt x="0" y="3089"/>
                    <a:pt x="584" y="4077"/>
                  </a:cubicBezTo>
                  <a:cubicBezTo>
                    <a:pt x="1110" y="4988"/>
                    <a:pt x="2152" y="5554"/>
                    <a:pt x="3206" y="5554"/>
                  </a:cubicBezTo>
                  <a:cubicBezTo>
                    <a:pt x="3296" y="5554"/>
                    <a:pt x="3387" y="5550"/>
                    <a:pt x="3477" y="5542"/>
                  </a:cubicBezTo>
                  <a:cubicBezTo>
                    <a:pt x="4108" y="5482"/>
                    <a:pt x="4715" y="5220"/>
                    <a:pt x="5179" y="4792"/>
                  </a:cubicBezTo>
                  <a:cubicBezTo>
                    <a:pt x="5882" y="4137"/>
                    <a:pt x="6191" y="3065"/>
                    <a:pt x="5930" y="2137"/>
                  </a:cubicBezTo>
                  <a:cubicBezTo>
                    <a:pt x="5565" y="832"/>
                    <a:pt x="4181" y="0"/>
                    <a:pt x="2855"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1861525" y="1487225"/>
              <a:ext cx="10750" cy="43775"/>
            </a:xfrm>
            <a:custGeom>
              <a:avLst/>
              <a:gdLst/>
              <a:ahLst/>
              <a:cxnLst/>
              <a:rect l="l" t="t" r="r" b="b"/>
              <a:pathLst>
                <a:path w="430" h="1751" fill="none" extrusionOk="0">
                  <a:moveTo>
                    <a:pt x="298" y="0"/>
                  </a:moveTo>
                  <a:cubicBezTo>
                    <a:pt x="429" y="596"/>
                    <a:pt x="322" y="1227"/>
                    <a:pt x="1" y="175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1828500" y="1474125"/>
              <a:ext cx="8950" cy="38725"/>
            </a:xfrm>
            <a:custGeom>
              <a:avLst/>
              <a:gdLst/>
              <a:ahLst/>
              <a:cxnLst/>
              <a:rect l="l" t="t" r="r" b="b"/>
              <a:pathLst>
                <a:path w="358" h="1549" fill="none" extrusionOk="0">
                  <a:moveTo>
                    <a:pt x="333" y="0"/>
                  </a:moveTo>
                  <a:cubicBezTo>
                    <a:pt x="357" y="536"/>
                    <a:pt x="238" y="1072"/>
                    <a:pt x="0" y="154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20"/>
          <p:cNvGrpSpPr/>
          <p:nvPr/>
        </p:nvGrpSpPr>
        <p:grpSpPr>
          <a:xfrm>
            <a:off x="8789163" y="485838"/>
            <a:ext cx="134475" cy="107075"/>
            <a:chOff x="1791375" y="2786675"/>
            <a:chExt cx="134475" cy="107075"/>
          </a:xfrm>
        </p:grpSpPr>
        <p:sp>
          <p:nvSpPr>
            <p:cNvPr id="859" name="Google Shape;859;p20"/>
            <p:cNvSpPr/>
            <p:nvPr/>
          </p:nvSpPr>
          <p:spPr>
            <a:xfrm>
              <a:off x="1791375" y="2786675"/>
              <a:ext cx="134475" cy="107075"/>
            </a:xfrm>
            <a:custGeom>
              <a:avLst/>
              <a:gdLst/>
              <a:ahLst/>
              <a:cxnLst/>
              <a:rect l="l" t="t" r="r" b="b"/>
              <a:pathLst>
                <a:path w="5379" h="4283" extrusionOk="0">
                  <a:moveTo>
                    <a:pt x="2091" y="0"/>
                  </a:moveTo>
                  <a:cubicBezTo>
                    <a:pt x="1055" y="0"/>
                    <a:pt x="0" y="984"/>
                    <a:pt x="437" y="2076"/>
                  </a:cubicBezTo>
                  <a:cubicBezTo>
                    <a:pt x="652" y="2636"/>
                    <a:pt x="1211" y="2993"/>
                    <a:pt x="1747" y="3279"/>
                  </a:cubicBezTo>
                  <a:cubicBezTo>
                    <a:pt x="2223" y="3541"/>
                    <a:pt x="2711" y="3779"/>
                    <a:pt x="3212" y="4005"/>
                  </a:cubicBezTo>
                  <a:cubicBezTo>
                    <a:pt x="3527" y="4147"/>
                    <a:pt x="3878" y="4282"/>
                    <a:pt x="4215" y="4282"/>
                  </a:cubicBezTo>
                  <a:cubicBezTo>
                    <a:pt x="4361" y="4282"/>
                    <a:pt x="4504" y="4257"/>
                    <a:pt x="4640" y="4196"/>
                  </a:cubicBezTo>
                  <a:cubicBezTo>
                    <a:pt x="5176" y="3970"/>
                    <a:pt x="5378" y="3291"/>
                    <a:pt x="5307" y="2707"/>
                  </a:cubicBezTo>
                  <a:cubicBezTo>
                    <a:pt x="5152" y="1350"/>
                    <a:pt x="3759" y="445"/>
                    <a:pt x="2533" y="64"/>
                  </a:cubicBezTo>
                  <a:cubicBezTo>
                    <a:pt x="2389" y="21"/>
                    <a:pt x="2240" y="0"/>
                    <a:pt x="209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1864800" y="2848400"/>
              <a:ext cx="7175" cy="34850"/>
            </a:xfrm>
            <a:custGeom>
              <a:avLst/>
              <a:gdLst/>
              <a:ahLst/>
              <a:cxnLst/>
              <a:rect l="l" t="t" r="r" b="b"/>
              <a:pathLst>
                <a:path w="287" h="1394" fill="none" extrusionOk="0">
                  <a:moveTo>
                    <a:pt x="72" y="1393"/>
                  </a:moveTo>
                  <a:cubicBezTo>
                    <a:pt x="1" y="929"/>
                    <a:pt x="84" y="429"/>
                    <a:pt x="286"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1846350" y="2847800"/>
              <a:ext cx="3600" cy="26825"/>
            </a:xfrm>
            <a:custGeom>
              <a:avLst/>
              <a:gdLst/>
              <a:ahLst/>
              <a:cxnLst/>
              <a:rect l="l" t="t" r="r" b="b"/>
              <a:pathLst>
                <a:path w="144" h="1073" fill="none" extrusionOk="0">
                  <a:moveTo>
                    <a:pt x="48" y="1072"/>
                  </a:moveTo>
                  <a:cubicBezTo>
                    <a:pt x="0" y="715"/>
                    <a:pt x="36" y="346"/>
                    <a:pt x="143"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20"/>
          <p:cNvGrpSpPr/>
          <p:nvPr/>
        </p:nvGrpSpPr>
        <p:grpSpPr>
          <a:xfrm>
            <a:off x="1163675" y="4814475"/>
            <a:ext cx="130900" cy="164200"/>
            <a:chOff x="584275" y="2269250"/>
            <a:chExt cx="130900" cy="164200"/>
          </a:xfrm>
        </p:grpSpPr>
        <p:sp>
          <p:nvSpPr>
            <p:cNvPr id="863" name="Google Shape;863;p20"/>
            <p:cNvSpPr/>
            <p:nvPr/>
          </p:nvSpPr>
          <p:spPr>
            <a:xfrm>
              <a:off x="584275" y="2269250"/>
              <a:ext cx="130900" cy="164200"/>
            </a:xfrm>
            <a:custGeom>
              <a:avLst/>
              <a:gdLst/>
              <a:ahLst/>
              <a:cxnLst/>
              <a:rect l="l" t="t" r="r" b="b"/>
              <a:pathLst>
                <a:path w="5236" h="6568" extrusionOk="0">
                  <a:moveTo>
                    <a:pt x="2724" y="0"/>
                  </a:moveTo>
                  <a:cubicBezTo>
                    <a:pt x="2267" y="0"/>
                    <a:pt x="1765" y="200"/>
                    <a:pt x="1239" y="676"/>
                  </a:cubicBezTo>
                  <a:cubicBezTo>
                    <a:pt x="525" y="1318"/>
                    <a:pt x="215" y="2283"/>
                    <a:pt x="108" y="3223"/>
                  </a:cubicBezTo>
                  <a:cubicBezTo>
                    <a:pt x="1" y="4152"/>
                    <a:pt x="96" y="5164"/>
                    <a:pt x="715" y="5855"/>
                  </a:cubicBezTo>
                  <a:cubicBezTo>
                    <a:pt x="1142" y="6331"/>
                    <a:pt x="1774" y="6567"/>
                    <a:pt x="2412" y="6567"/>
                  </a:cubicBezTo>
                  <a:cubicBezTo>
                    <a:pt x="2826" y="6567"/>
                    <a:pt x="3243" y="6468"/>
                    <a:pt x="3609" y="6271"/>
                  </a:cubicBezTo>
                  <a:cubicBezTo>
                    <a:pt x="4525" y="5771"/>
                    <a:pt x="5097" y="4736"/>
                    <a:pt x="5144" y="3688"/>
                  </a:cubicBezTo>
                  <a:cubicBezTo>
                    <a:pt x="5236" y="2112"/>
                    <a:pt x="4212" y="0"/>
                    <a:pt x="2724"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592325" y="2368875"/>
              <a:ext cx="54500" cy="31275"/>
            </a:xfrm>
            <a:custGeom>
              <a:avLst/>
              <a:gdLst/>
              <a:ahLst/>
              <a:cxnLst/>
              <a:rect l="l" t="t" r="r" b="b"/>
              <a:pathLst>
                <a:path w="2180" h="1251" fill="none" extrusionOk="0">
                  <a:moveTo>
                    <a:pt x="0" y="1251"/>
                  </a:moveTo>
                  <a:cubicBezTo>
                    <a:pt x="560" y="596"/>
                    <a:pt x="1346" y="155"/>
                    <a:pt x="2179"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5" name="Google Shape;865;p20"/>
          <p:cNvSpPr/>
          <p:nvPr/>
        </p:nvSpPr>
        <p:spPr>
          <a:xfrm>
            <a:off x="8276775" y="356225"/>
            <a:ext cx="205075" cy="140600"/>
          </a:xfrm>
          <a:custGeom>
            <a:avLst/>
            <a:gdLst/>
            <a:ahLst/>
            <a:cxnLst/>
            <a:rect l="l" t="t" r="r" b="b"/>
            <a:pathLst>
              <a:path w="8203" h="5624" extrusionOk="0">
                <a:moveTo>
                  <a:pt x="3642" y="0"/>
                </a:moveTo>
                <a:cubicBezTo>
                  <a:pt x="3623" y="0"/>
                  <a:pt x="3604" y="0"/>
                  <a:pt x="3585" y="1"/>
                </a:cubicBezTo>
                <a:cubicBezTo>
                  <a:pt x="1132" y="72"/>
                  <a:pt x="1" y="3180"/>
                  <a:pt x="1823" y="4787"/>
                </a:cubicBezTo>
                <a:cubicBezTo>
                  <a:pt x="2467" y="5353"/>
                  <a:pt x="3328" y="5623"/>
                  <a:pt x="4181" y="5623"/>
                </a:cubicBezTo>
                <a:cubicBezTo>
                  <a:pt x="4369" y="5623"/>
                  <a:pt x="4555" y="5610"/>
                  <a:pt x="4740" y="5585"/>
                </a:cubicBezTo>
                <a:cubicBezTo>
                  <a:pt x="5513" y="5478"/>
                  <a:pt x="6275" y="5144"/>
                  <a:pt x="6740" y="4513"/>
                </a:cubicBezTo>
                <a:cubicBezTo>
                  <a:pt x="8203" y="2520"/>
                  <a:pt x="5715" y="0"/>
                  <a:pt x="3642"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6949688" y="3495888"/>
            <a:ext cx="283372" cy="248378"/>
          </a:xfrm>
          <a:custGeom>
            <a:avLst/>
            <a:gdLst/>
            <a:ahLst/>
            <a:cxnLst/>
            <a:rect l="l" t="t" r="r" b="b"/>
            <a:pathLst>
              <a:path w="7466" h="6544" extrusionOk="0">
                <a:moveTo>
                  <a:pt x="4816" y="1"/>
                </a:moveTo>
                <a:cubicBezTo>
                  <a:pt x="4686" y="1"/>
                  <a:pt x="4557" y="6"/>
                  <a:pt x="4429" y="16"/>
                </a:cubicBezTo>
                <a:cubicBezTo>
                  <a:pt x="4295" y="25"/>
                  <a:pt x="4132" y="28"/>
                  <a:pt x="3950" y="28"/>
                </a:cubicBezTo>
                <a:cubicBezTo>
                  <a:pt x="3697" y="28"/>
                  <a:pt x="3407" y="23"/>
                  <a:pt x="3102" y="23"/>
                </a:cubicBezTo>
                <a:cubicBezTo>
                  <a:pt x="1975" y="23"/>
                  <a:pt x="648" y="95"/>
                  <a:pt x="274" y="778"/>
                </a:cubicBezTo>
                <a:cubicBezTo>
                  <a:pt x="0" y="1266"/>
                  <a:pt x="48" y="1873"/>
                  <a:pt x="262" y="2385"/>
                </a:cubicBezTo>
                <a:cubicBezTo>
                  <a:pt x="477" y="2897"/>
                  <a:pt x="834" y="3326"/>
                  <a:pt x="1191" y="3754"/>
                </a:cubicBezTo>
                <a:cubicBezTo>
                  <a:pt x="1631" y="4278"/>
                  <a:pt x="2072" y="4802"/>
                  <a:pt x="2501" y="5326"/>
                </a:cubicBezTo>
                <a:cubicBezTo>
                  <a:pt x="2965" y="5886"/>
                  <a:pt x="3513" y="6481"/>
                  <a:pt x="4227" y="6540"/>
                </a:cubicBezTo>
                <a:cubicBezTo>
                  <a:pt x="4259" y="6543"/>
                  <a:pt x="4291" y="6544"/>
                  <a:pt x="4323" y="6544"/>
                </a:cubicBezTo>
                <a:cubicBezTo>
                  <a:pt x="4813" y="6544"/>
                  <a:pt x="5285" y="6292"/>
                  <a:pt x="5632" y="5945"/>
                </a:cubicBezTo>
                <a:cubicBezTo>
                  <a:pt x="6001" y="5588"/>
                  <a:pt x="6263" y="5124"/>
                  <a:pt x="6513" y="4659"/>
                </a:cubicBezTo>
                <a:cubicBezTo>
                  <a:pt x="6834" y="4064"/>
                  <a:pt x="7168" y="3457"/>
                  <a:pt x="7311" y="2802"/>
                </a:cubicBezTo>
                <a:cubicBezTo>
                  <a:pt x="7466" y="2135"/>
                  <a:pt x="7394" y="1385"/>
                  <a:pt x="6977" y="849"/>
                </a:cubicBezTo>
                <a:cubicBezTo>
                  <a:pt x="6484" y="212"/>
                  <a:pt x="5636" y="1"/>
                  <a:pt x="4816"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0"/>
          <p:cNvGrpSpPr/>
          <p:nvPr/>
        </p:nvGrpSpPr>
        <p:grpSpPr>
          <a:xfrm>
            <a:off x="309975" y="3589275"/>
            <a:ext cx="250950" cy="193025"/>
            <a:chOff x="1815700" y="2390850"/>
            <a:chExt cx="250950" cy="193025"/>
          </a:xfrm>
        </p:grpSpPr>
        <p:sp>
          <p:nvSpPr>
            <p:cNvPr id="868" name="Google Shape;868;p20"/>
            <p:cNvSpPr/>
            <p:nvPr/>
          </p:nvSpPr>
          <p:spPr>
            <a:xfrm>
              <a:off x="1815700" y="2390850"/>
              <a:ext cx="250950" cy="193025"/>
            </a:xfrm>
            <a:custGeom>
              <a:avLst/>
              <a:gdLst/>
              <a:ahLst/>
              <a:cxnLst/>
              <a:rect l="l" t="t" r="r" b="b"/>
              <a:pathLst>
                <a:path w="10038" h="7721" extrusionOk="0">
                  <a:moveTo>
                    <a:pt x="4975" y="0"/>
                  </a:moveTo>
                  <a:cubicBezTo>
                    <a:pt x="3390" y="0"/>
                    <a:pt x="1210" y="712"/>
                    <a:pt x="643" y="2193"/>
                  </a:cubicBezTo>
                  <a:cubicBezTo>
                    <a:pt x="0" y="3896"/>
                    <a:pt x="1607" y="6122"/>
                    <a:pt x="2965" y="6968"/>
                  </a:cubicBezTo>
                  <a:cubicBezTo>
                    <a:pt x="3778" y="7467"/>
                    <a:pt x="4734" y="7720"/>
                    <a:pt x="5689" y="7720"/>
                  </a:cubicBezTo>
                  <a:cubicBezTo>
                    <a:pt x="6580" y="7720"/>
                    <a:pt x="7469" y="7499"/>
                    <a:pt x="8239" y="7051"/>
                  </a:cubicBezTo>
                  <a:cubicBezTo>
                    <a:pt x="9049" y="6587"/>
                    <a:pt x="9763" y="5848"/>
                    <a:pt x="9930" y="4932"/>
                  </a:cubicBezTo>
                  <a:cubicBezTo>
                    <a:pt x="10037" y="4289"/>
                    <a:pt x="9882" y="3610"/>
                    <a:pt x="9608" y="3015"/>
                  </a:cubicBezTo>
                  <a:cubicBezTo>
                    <a:pt x="8870" y="1431"/>
                    <a:pt x="7299" y="276"/>
                    <a:pt x="5572" y="38"/>
                  </a:cubicBezTo>
                  <a:cubicBezTo>
                    <a:pt x="5387" y="13"/>
                    <a:pt x="5186" y="0"/>
                    <a:pt x="4975"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1886525" y="2394475"/>
              <a:ext cx="44375" cy="83375"/>
            </a:xfrm>
            <a:custGeom>
              <a:avLst/>
              <a:gdLst/>
              <a:ahLst/>
              <a:cxnLst/>
              <a:rect l="l" t="t" r="r" b="b"/>
              <a:pathLst>
                <a:path w="1775" h="3335" fill="none" extrusionOk="0">
                  <a:moveTo>
                    <a:pt x="1775" y="0"/>
                  </a:moveTo>
                  <a:cubicBezTo>
                    <a:pt x="799" y="846"/>
                    <a:pt x="156" y="2060"/>
                    <a:pt x="1" y="33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1922250" y="2396850"/>
              <a:ext cx="44675" cy="65500"/>
            </a:xfrm>
            <a:custGeom>
              <a:avLst/>
              <a:gdLst/>
              <a:ahLst/>
              <a:cxnLst/>
              <a:rect l="l" t="t" r="r" b="b"/>
              <a:pathLst>
                <a:path w="1787" h="2620" fill="none" extrusionOk="0">
                  <a:moveTo>
                    <a:pt x="1787" y="1"/>
                  </a:moveTo>
                  <a:cubicBezTo>
                    <a:pt x="929" y="644"/>
                    <a:pt x="286" y="1572"/>
                    <a:pt x="1" y="262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20"/>
          <p:cNvGrpSpPr/>
          <p:nvPr/>
        </p:nvGrpSpPr>
        <p:grpSpPr>
          <a:xfrm>
            <a:off x="-118025" y="4328175"/>
            <a:ext cx="305700" cy="275775"/>
            <a:chOff x="1320100" y="2445300"/>
            <a:chExt cx="305700" cy="275775"/>
          </a:xfrm>
        </p:grpSpPr>
        <p:sp>
          <p:nvSpPr>
            <p:cNvPr id="872" name="Google Shape;872;p20"/>
            <p:cNvSpPr/>
            <p:nvPr/>
          </p:nvSpPr>
          <p:spPr>
            <a:xfrm>
              <a:off x="1320100" y="2445300"/>
              <a:ext cx="305700" cy="275775"/>
            </a:xfrm>
            <a:custGeom>
              <a:avLst/>
              <a:gdLst/>
              <a:ahLst/>
              <a:cxnLst/>
              <a:rect l="l" t="t" r="r" b="b"/>
              <a:pathLst>
                <a:path w="12228" h="11031" extrusionOk="0">
                  <a:moveTo>
                    <a:pt x="5540" y="1"/>
                  </a:moveTo>
                  <a:cubicBezTo>
                    <a:pt x="4559" y="1"/>
                    <a:pt x="3565" y="353"/>
                    <a:pt x="2632" y="1182"/>
                  </a:cubicBezTo>
                  <a:cubicBezTo>
                    <a:pt x="95" y="3432"/>
                    <a:pt x="0" y="7349"/>
                    <a:pt x="2620" y="9612"/>
                  </a:cubicBezTo>
                  <a:cubicBezTo>
                    <a:pt x="3697" y="10543"/>
                    <a:pt x="5128" y="11031"/>
                    <a:pt x="6558" y="11031"/>
                  </a:cubicBezTo>
                  <a:cubicBezTo>
                    <a:pt x="7213" y="11031"/>
                    <a:pt x="7868" y="10928"/>
                    <a:pt x="8489" y="10719"/>
                  </a:cubicBezTo>
                  <a:cubicBezTo>
                    <a:pt x="9728" y="10314"/>
                    <a:pt x="10859" y="9469"/>
                    <a:pt x="11418" y="8302"/>
                  </a:cubicBezTo>
                  <a:cubicBezTo>
                    <a:pt x="12228" y="6587"/>
                    <a:pt x="11692" y="4552"/>
                    <a:pt x="10609" y="3087"/>
                  </a:cubicBezTo>
                  <a:cubicBezTo>
                    <a:pt x="9311" y="1334"/>
                    <a:pt x="7448" y="1"/>
                    <a:pt x="5540"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1509100" y="2485550"/>
              <a:ext cx="42000" cy="111050"/>
            </a:xfrm>
            <a:custGeom>
              <a:avLst/>
              <a:gdLst/>
              <a:ahLst/>
              <a:cxnLst/>
              <a:rect l="l" t="t" r="r" b="b"/>
              <a:pathLst>
                <a:path w="1680" h="4442" fill="none" extrusionOk="0">
                  <a:moveTo>
                    <a:pt x="1620" y="1"/>
                  </a:moveTo>
                  <a:cubicBezTo>
                    <a:pt x="1679" y="1620"/>
                    <a:pt x="1084" y="3251"/>
                    <a:pt x="1" y="4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1546025" y="2520075"/>
              <a:ext cx="38400" cy="113150"/>
            </a:xfrm>
            <a:custGeom>
              <a:avLst/>
              <a:gdLst/>
              <a:ahLst/>
              <a:cxnLst/>
              <a:rect l="l" t="t" r="r" b="b"/>
              <a:pathLst>
                <a:path w="1536" h="4526" fill="none" extrusionOk="0">
                  <a:moveTo>
                    <a:pt x="1429" y="1"/>
                  </a:moveTo>
                  <a:cubicBezTo>
                    <a:pt x="1536" y="1620"/>
                    <a:pt x="1012" y="3263"/>
                    <a:pt x="0" y="45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1341825" y="2582600"/>
              <a:ext cx="60450" cy="20250"/>
            </a:xfrm>
            <a:custGeom>
              <a:avLst/>
              <a:gdLst/>
              <a:ahLst/>
              <a:cxnLst/>
              <a:rect l="l" t="t" r="r" b="b"/>
              <a:pathLst>
                <a:path w="2418" h="810" fill="none" extrusionOk="0">
                  <a:moveTo>
                    <a:pt x="0" y="667"/>
                  </a:moveTo>
                  <a:cubicBezTo>
                    <a:pt x="846" y="810"/>
                    <a:pt x="1751" y="560"/>
                    <a:pt x="2417"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20"/>
          <p:cNvGrpSpPr/>
          <p:nvPr/>
        </p:nvGrpSpPr>
        <p:grpSpPr>
          <a:xfrm>
            <a:off x="6193633" y="3712167"/>
            <a:ext cx="756061" cy="616008"/>
            <a:chOff x="470575" y="2584925"/>
            <a:chExt cx="628375" cy="511975"/>
          </a:xfrm>
        </p:grpSpPr>
        <p:sp>
          <p:nvSpPr>
            <p:cNvPr id="877" name="Google Shape;877;p20"/>
            <p:cNvSpPr/>
            <p:nvPr/>
          </p:nvSpPr>
          <p:spPr>
            <a:xfrm>
              <a:off x="470575" y="2584925"/>
              <a:ext cx="520325" cy="511975"/>
            </a:xfrm>
            <a:custGeom>
              <a:avLst/>
              <a:gdLst/>
              <a:ahLst/>
              <a:cxnLst/>
              <a:rect l="l" t="t" r="r" b="b"/>
              <a:pathLst>
                <a:path w="20813" h="20479" extrusionOk="0">
                  <a:moveTo>
                    <a:pt x="15191" y="0"/>
                  </a:moveTo>
                  <a:cubicBezTo>
                    <a:pt x="13882" y="0"/>
                    <a:pt x="12520" y="1078"/>
                    <a:pt x="11276" y="1872"/>
                  </a:cubicBezTo>
                  <a:cubicBezTo>
                    <a:pt x="8633" y="3550"/>
                    <a:pt x="5990" y="5229"/>
                    <a:pt x="3335" y="6896"/>
                  </a:cubicBezTo>
                  <a:cubicBezTo>
                    <a:pt x="1906" y="7813"/>
                    <a:pt x="322" y="8932"/>
                    <a:pt x="132" y="10623"/>
                  </a:cubicBezTo>
                  <a:cubicBezTo>
                    <a:pt x="1" y="11742"/>
                    <a:pt x="548" y="12861"/>
                    <a:pt x="1334" y="13671"/>
                  </a:cubicBezTo>
                  <a:cubicBezTo>
                    <a:pt x="2132" y="14468"/>
                    <a:pt x="3156" y="15004"/>
                    <a:pt x="4168" y="15504"/>
                  </a:cubicBezTo>
                  <a:cubicBezTo>
                    <a:pt x="7907" y="17374"/>
                    <a:pt x="11824" y="18909"/>
                    <a:pt x="15824" y="20100"/>
                  </a:cubicBezTo>
                  <a:cubicBezTo>
                    <a:pt x="16500" y="20299"/>
                    <a:pt x="17234" y="20478"/>
                    <a:pt x="17930" y="20478"/>
                  </a:cubicBezTo>
                  <a:cubicBezTo>
                    <a:pt x="18522" y="20478"/>
                    <a:pt x="19087" y="20349"/>
                    <a:pt x="19563" y="19993"/>
                  </a:cubicBezTo>
                  <a:cubicBezTo>
                    <a:pt x="20813" y="19040"/>
                    <a:pt x="20670" y="17159"/>
                    <a:pt x="20396" y="15611"/>
                  </a:cubicBezTo>
                  <a:lnTo>
                    <a:pt x="18515" y="4824"/>
                  </a:lnTo>
                  <a:cubicBezTo>
                    <a:pt x="18289" y="3574"/>
                    <a:pt x="18063" y="2276"/>
                    <a:pt x="17312" y="1253"/>
                  </a:cubicBezTo>
                  <a:cubicBezTo>
                    <a:pt x="16642" y="338"/>
                    <a:pt x="15925" y="0"/>
                    <a:pt x="1519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671500" y="2685275"/>
              <a:ext cx="42300" cy="58075"/>
            </a:xfrm>
            <a:custGeom>
              <a:avLst/>
              <a:gdLst/>
              <a:ahLst/>
              <a:cxnLst/>
              <a:rect l="l" t="t" r="r" b="b"/>
              <a:pathLst>
                <a:path w="1692" h="2323" fill="none" extrusionOk="0">
                  <a:moveTo>
                    <a:pt x="1" y="1"/>
                  </a:moveTo>
                  <a:cubicBezTo>
                    <a:pt x="322" y="918"/>
                    <a:pt x="917" y="1739"/>
                    <a:pt x="1691" y="2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641150" y="2705225"/>
              <a:ext cx="63425" cy="74450"/>
            </a:xfrm>
            <a:custGeom>
              <a:avLst/>
              <a:gdLst/>
              <a:ahLst/>
              <a:cxnLst/>
              <a:rect l="l" t="t" r="r" b="b"/>
              <a:pathLst>
                <a:path w="2537" h="2978" fill="none" extrusionOk="0">
                  <a:moveTo>
                    <a:pt x="0" y="0"/>
                  </a:moveTo>
                  <a:cubicBezTo>
                    <a:pt x="512" y="1227"/>
                    <a:pt x="1405" y="2286"/>
                    <a:pt x="2536"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609300" y="2725750"/>
              <a:ext cx="41675" cy="60450"/>
            </a:xfrm>
            <a:custGeom>
              <a:avLst/>
              <a:gdLst/>
              <a:ahLst/>
              <a:cxnLst/>
              <a:rect l="l" t="t" r="r" b="b"/>
              <a:pathLst>
                <a:path w="1667" h="2418" fill="none" extrusionOk="0">
                  <a:moveTo>
                    <a:pt x="0" y="1"/>
                  </a:moveTo>
                  <a:cubicBezTo>
                    <a:pt x="405" y="894"/>
                    <a:pt x="965" y="1715"/>
                    <a:pt x="1667" y="2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877775" y="2776075"/>
              <a:ext cx="221175" cy="127125"/>
            </a:xfrm>
            <a:custGeom>
              <a:avLst/>
              <a:gdLst/>
              <a:ahLst/>
              <a:cxnLst/>
              <a:rect l="l" t="t" r="r" b="b"/>
              <a:pathLst>
                <a:path w="8847" h="5085" fill="none" extrusionOk="0">
                  <a:moveTo>
                    <a:pt x="1" y="5084"/>
                  </a:moveTo>
                  <a:cubicBezTo>
                    <a:pt x="3549" y="5013"/>
                    <a:pt x="7001" y="3024"/>
                    <a:pt x="8847"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871525" y="2752550"/>
              <a:ext cx="141125" cy="82475"/>
            </a:xfrm>
            <a:custGeom>
              <a:avLst/>
              <a:gdLst/>
              <a:ahLst/>
              <a:cxnLst/>
              <a:rect l="l" t="t" r="r" b="b"/>
              <a:pathLst>
                <a:path w="5645" h="3299" fill="none" extrusionOk="0">
                  <a:moveTo>
                    <a:pt x="1" y="3299"/>
                  </a:moveTo>
                  <a:cubicBezTo>
                    <a:pt x="2179" y="2894"/>
                    <a:pt x="4215" y="1715"/>
                    <a:pt x="564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20"/>
          <p:cNvGrpSpPr/>
          <p:nvPr/>
        </p:nvGrpSpPr>
        <p:grpSpPr>
          <a:xfrm>
            <a:off x="4029871" y="4692972"/>
            <a:ext cx="2350323" cy="823971"/>
            <a:chOff x="2521125" y="3591575"/>
            <a:chExt cx="1154950" cy="404900"/>
          </a:xfrm>
        </p:grpSpPr>
        <p:sp>
          <p:nvSpPr>
            <p:cNvPr id="884" name="Google Shape;884;p20"/>
            <p:cNvSpPr/>
            <p:nvPr/>
          </p:nvSpPr>
          <p:spPr>
            <a:xfrm>
              <a:off x="2521125" y="3591575"/>
              <a:ext cx="1154950" cy="366800"/>
            </a:xfrm>
            <a:custGeom>
              <a:avLst/>
              <a:gdLst/>
              <a:ahLst/>
              <a:cxnLst/>
              <a:rect l="l" t="t" r="r" b="b"/>
              <a:pathLst>
                <a:path w="46198" h="14672" extrusionOk="0">
                  <a:moveTo>
                    <a:pt x="24268" y="0"/>
                  </a:moveTo>
                  <a:cubicBezTo>
                    <a:pt x="24196" y="0"/>
                    <a:pt x="24123" y="1"/>
                    <a:pt x="24052" y="3"/>
                  </a:cubicBezTo>
                  <a:cubicBezTo>
                    <a:pt x="19837" y="122"/>
                    <a:pt x="15812" y="2908"/>
                    <a:pt x="14217" y="6814"/>
                  </a:cubicBezTo>
                  <a:cubicBezTo>
                    <a:pt x="13952" y="6770"/>
                    <a:pt x="13686" y="6749"/>
                    <a:pt x="13420" y="6749"/>
                  </a:cubicBezTo>
                  <a:cubicBezTo>
                    <a:pt x="10912" y="6749"/>
                    <a:pt x="8456" y="8611"/>
                    <a:pt x="7907" y="11076"/>
                  </a:cubicBezTo>
                  <a:cubicBezTo>
                    <a:pt x="7569" y="11030"/>
                    <a:pt x="7231" y="11008"/>
                    <a:pt x="6895" y="11008"/>
                  </a:cubicBezTo>
                  <a:cubicBezTo>
                    <a:pt x="4191" y="11008"/>
                    <a:pt x="1611" y="12458"/>
                    <a:pt x="1" y="14672"/>
                  </a:cubicBezTo>
                  <a:lnTo>
                    <a:pt x="46197" y="14672"/>
                  </a:lnTo>
                  <a:cubicBezTo>
                    <a:pt x="45911" y="12076"/>
                    <a:pt x="45447" y="9231"/>
                    <a:pt x="42983" y="7766"/>
                  </a:cubicBezTo>
                  <a:cubicBezTo>
                    <a:pt x="42115" y="7248"/>
                    <a:pt x="41106" y="6985"/>
                    <a:pt x="40098" y="6985"/>
                  </a:cubicBezTo>
                  <a:cubicBezTo>
                    <a:pt x="39323" y="6985"/>
                    <a:pt x="38548" y="7141"/>
                    <a:pt x="37839" y="7457"/>
                  </a:cubicBezTo>
                  <a:cubicBezTo>
                    <a:pt x="37434" y="5492"/>
                    <a:pt x="36172" y="3718"/>
                    <a:pt x="34446" y="2706"/>
                  </a:cubicBezTo>
                  <a:cubicBezTo>
                    <a:pt x="33331" y="2045"/>
                    <a:pt x="32038" y="1706"/>
                    <a:pt x="30746" y="1706"/>
                  </a:cubicBezTo>
                  <a:cubicBezTo>
                    <a:pt x="30036" y="1706"/>
                    <a:pt x="29327" y="1809"/>
                    <a:pt x="28647" y="2015"/>
                  </a:cubicBezTo>
                  <a:cubicBezTo>
                    <a:pt x="27825" y="542"/>
                    <a:pt x="25963" y="0"/>
                    <a:pt x="24268"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3038175" y="3649100"/>
              <a:ext cx="65500" cy="16100"/>
            </a:xfrm>
            <a:custGeom>
              <a:avLst/>
              <a:gdLst/>
              <a:ahLst/>
              <a:cxnLst/>
              <a:rect l="l" t="t" r="r" b="b"/>
              <a:pathLst>
                <a:path w="2620" h="644" fill="none" extrusionOk="0">
                  <a:moveTo>
                    <a:pt x="2619" y="12"/>
                  </a:moveTo>
                  <a:cubicBezTo>
                    <a:pt x="1715" y="0"/>
                    <a:pt x="810" y="226"/>
                    <a:pt x="0" y="64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2972675" y="3683625"/>
              <a:ext cx="42300" cy="40200"/>
            </a:xfrm>
            <a:custGeom>
              <a:avLst/>
              <a:gdLst/>
              <a:ahLst/>
              <a:cxnLst/>
              <a:rect l="l" t="t" r="r" b="b"/>
              <a:pathLst>
                <a:path w="1692" h="1608" fill="none" extrusionOk="0">
                  <a:moveTo>
                    <a:pt x="1691" y="0"/>
                  </a:moveTo>
                  <a:cubicBezTo>
                    <a:pt x="1025" y="417"/>
                    <a:pt x="453" y="965"/>
                    <a:pt x="1" y="160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2944100" y="3757425"/>
              <a:ext cx="13725" cy="61950"/>
            </a:xfrm>
            <a:custGeom>
              <a:avLst/>
              <a:gdLst/>
              <a:ahLst/>
              <a:cxnLst/>
              <a:rect l="l" t="t" r="r" b="b"/>
              <a:pathLst>
                <a:path w="549" h="2478" fill="none" extrusionOk="0">
                  <a:moveTo>
                    <a:pt x="548" y="1"/>
                  </a:moveTo>
                  <a:cubicBezTo>
                    <a:pt x="179" y="763"/>
                    <a:pt x="1" y="1632"/>
                    <a:pt x="25" y="24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2949175" y="3856250"/>
              <a:ext cx="15800" cy="46775"/>
            </a:xfrm>
            <a:custGeom>
              <a:avLst/>
              <a:gdLst/>
              <a:ahLst/>
              <a:cxnLst/>
              <a:rect l="l" t="t" r="r" b="b"/>
              <a:pathLst>
                <a:path w="632" h="1871" fill="none" extrusionOk="0">
                  <a:moveTo>
                    <a:pt x="0" y="1"/>
                  </a:moveTo>
                  <a:cubicBezTo>
                    <a:pt x="48" y="668"/>
                    <a:pt x="262" y="1322"/>
                    <a:pt x="631" y="18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2998275" y="3921450"/>
              <a:ext cx="11625" cy="6875"/>
            </a:xfrm>
            <a:custGeom>
              <a:avLst/>
              <a:gdLst/>
              <a:ahLst/>
              <a:cxnLst/>
              <a:rect l="l" t="t" r="r" b="b"/>
              <a:pathLst>
                <a:path w="465" h="275" fill="none" extrusionOk="0">
                  <a:moveTo>
                    <a:pt x="1" y="0"/>
                  </a:moveTo>
                  <a:cubicBezTo>
                    <a:pt x="120" y="131"/>
                    <a:pt x="286" y="227"/>
                    <a:pt x="465" y="27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3244150" y="3672000"/>
              <a:ext cx="50325" cy="8075"/>
            </a:xfrm>
            <a:custGeom>
              <a:avLst/>
              <a:gdLst/>
              <a:ahLst/>
              <a:cxnLst/>
              <a:rect l="l" t="t" r="r" b="b"/>
              <a:pathLst>
                <a:path w="2013" h="323" fill="none" extrusionOk="0">
                  <a:moveTo>
                    <a:pt x="2012" y="1"/>
                  </a:moveTo>
                  <a:cubicBezTo>
                    <a:pt x="1346" y="108"/>
                    <a:pt x="667" y="215"/>
                    <a:pt x="0" y="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3167650" y="3701475"/>
              <a:ext cx="50625" cy="131300"/>
            </a:xfrm>
            <a:custGeom>
              <a:avLst/>
              <a:gdLst/>
              <a:ahLst/>
              <a:cxnLst/>
              <a:rect l="l" t="t" r="r" b="b"/>
              <a:pathLst>
                <a:path w="2025" h="5252" fill="none" extrusionOk="0">
                  <a:moveTo>
                    <a:pt x="2024" y="1"/>
                  </a:moveTo>
                  <a:cubicBezTo>
                    <a:pt x="655" y="1334"/>
                    <a:pt x="0" y="3370"/>
                    <a:pt x="334" y="525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3184025" y="3866375"/>
              <a:ext cx="16675" cy="43475"/>
            </a:xfrm>
            <a:custGeom>
              <a:avLst/>
              <a:gdLst/>
              <a:ahLst/>
              <a:cxnLst/>
              <a:rect l="l" t="t" r="r" b="b"/>
              <a:pathLst>
                <a:path w="667" h="1739" fill="none" extrusionOk="0">
                  <a:moveTo>
                    <a:pt x="0" y="1"/>
                  </a:moveTo>
                  <a:cubicBezTo>
                    <a:pt x="107" y="620"/>
                    <a:pt x="334" y="1215"/>
                    <a:pt x="667" y="173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2757775" y="3832450"/>
              <a:ext cx="20850" cy="84850"/>
            </a:xfrm>
            <a:custGeom>
              <a:avLst/>
              <a:gdLst/>
              <a:ahLst/>
              <a:cxnLst/>
              <a:rect l="l" t="t" r="r" b="b"/>
              <a:pathLst>
                <a:path w="834" h="3394" fill="none" extrusionOk="0">
                  <a:moveTo>
                    <a:pt x="834" y="0"/>
                  </a:moveTo>
                  <a:cubicBezTo>
                    <a:pt x="381" y="393"/>
                    <a:pt x="131" y="989"/>
                    <a:pt x="72" y="1596"/>
                  </a:cubicBezTo>
                  <a:cubicBezTo>
                    <a:pt x="0" y="2191"/>
                    <a:pt x="96" y="2810"/>
                    <a:pt x="227" y="3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2807175" y="3802675"/>
              <a:ext cx="31875" cy="9850"/>
            </a:xfrm>
            <a:custGeom>
              <a:avLst/>
              <a:gdLst/>
              <a:ahLst/>
              <a:cxnLst/>
              <a:rect l="l" t="t" r="r" b="b"/>
              <a:pathLst>
                <a:path w="1275" h="394" fill="none" extrusionOk="0">
                  <a:moveTo>
                    <a:pt x="1275" y="1"/>
                  </a:moveTo>
                  <a:cubicBezTo>
                    <a:pt x="834" y="25"/>
                    <a:pt x="394" y="167"/>
                    <a:pt x="1" y="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3473350" y="3800900"/>
              <a:ext cx="50325" cy="16400"/>
            </a:xfrm>
            <a:custGeom>
              <a:avLst/>
              <a:gdLst/>
              <a:ahLst/>
              <a:cxnLst/>
              <a:rect l="l" t="t" r="r" b="b"/>
              <a:pathLst>
                <a:path w="2013" h="656" fill="none" extrusionOk="0">
                  <a:moveTo>
                    <a:pt x="2012" y="36"/>
                  </a:moveTo>
                  <a:cubicBezTo>
                    <a:pt x="1298" y="0"/>
                    <a:pt x="572" y="215"/>
                    <a:pt x="0" y="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3445050" y="3837500"/>
              <a:ext cx="16400" cy="48850"/>
            </a:xfrm>
            <a:custGeom>
              <a:avLst/>
              <a:gdLst/>
              <a:ahLst/>
              <a:cxnLst/>
              <a:rect l="l" t="t" r="r" b="b"/>
              <a:pathLst>
                <a:path w="656" h="1954" fill="none" extrusionOk="0">
                  <a:moveTo>
                    <a:pt x="656" y="1"/>
                  </a:moveTo>
                  <a:cubicBezTo>
                    <a:pt x="215" y="537"/>
                    <a:pt x="1" y="1263"/>
                    <a:pt x="84" y="1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a:off x="3451900" y="3918175"/>
              <a:ext cx="6575" cy="13425"/>
            </a:xfrm>
            <a:custGeom>
              <a:avLst/>
              <a:gdLst/>
              <a:ahLst/>
              <a:cxnLst/>
              <a:rect l="l" t="t" r="r" b="b"/>
              <a:pathLst>
                <a:path w="263" h="537" fill="none" extrusionOk="0">
                  <a:moveTo>
                    <a:pt x="1" y="0"/>
                  </a:moveTo>
                  <a:lnTo>
                    <a:pt x="263" y="53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a:off x="2618175" y="3996450"/>
              <a:ext cx="47950" cy="25"/>
            </a:xfrm>
            <a:custGeom>
              <a:avLst/>
              <a:gdLst/>
              <a:ahLst/>
              <a:cxnLst/>
              <a:rect l="l" t="t" r="r" b="b"/>
              <a:pathLst>
                <a:path w="1918" h="1" fill="none" extrusionOk="0">
                  <a:moveTo>
                    <a:pt x="1917" y="1"/>
                  </a:moveTo>
                  <a:lnTo>
                    <a:pt x="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2721750" y="3996450"/>
              <a:ext cx="52425" cy="25"/>
            </a:xfrm>
            <a:custGeom>
              <a:avLst/>
              <a:gdLst/>
              <a:ahLst/>
              <a:cxnLst/>
              <a:rect l="l" t="t" r="r" b="b"/>
              <a:pathLst>
                <a:path w="2097" h="1" fill="none" extrusionOk="0">
                  <a:moveTo>
                    <a:pt x="2096" y="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2895600" y="3996450"/>
              <a:ext cx="263450" cy="25"/>
            </a:xfrm>
            <a:custGeom>
              <a:avLst/>
              <a:gdLst/>
              <a:ahLst/>
              <a:cxnLst/>
              <a:rect l="l" t="t" r="r" b="b"/>
              <a:pathLst>
                <a:path w="10538" h="1" fill="none" extrusionOk="0">
                  <a:moveTo>
                    <a:pt x="10537" y="1"/>
                  </a:moveTo>
                  <a:lnTo>
                    <a:pt x="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3195625" y="3996450"/>
              <a:ext cx="221175" cy="25"/>
            </a:xfrm>
            <a:custGeom>
              <a:avLst/>
              <a:gdLst/>
              <a:ahLst/>
              <a:cxnLst/>
              <a:rect l="l" t="t" r="r" b="b"/>
              <a:pathLst>
                <a:path w="8847" h="1" fill="none" extrusionOk="0">
                  <a:moveTo>
                    <a:pt x="8847" y="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3458450" y="3996450"/>
              <a:ext cx="114625" cy="25"/>
            </a:xfrm>
            <a:custGeom>
              <a:avLst/>
              <a:gdLst/>
              <a:ahLst/>
              <a:cxnLst/>
              <a:rect l="l" t="t" r="r" b="b"/>
              <a:pathLst>
                <a:path w="4585" h="1" fill="none" extrusionOk="0">
                  <a:moveTo>
                    <a:pt x="4585" y="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a:off x="3612950" y="3996450"/>
              <a:ext cx="36925" cy="25"/>
            </a:xfrm>
            <a:custGeom>
              <a:avLst/>
              <a:gdLst/>
              <a:ahLst/>
              <a:cxnLst/>
              <a:rect l="l" t="t" r="r" b="b"/>
              <a:pathLst>
                <a:path w="1477" h="1" fill="none" extrusionOk="0">
                  <a:moveTo>
                    <a:pt x="1476" y="1"/>
                  </a:moveTo>
                  <a:lnTo>
                    <a:pt x="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20"/>
          <p:cNvGrpSpPr/>
          <p:nvPr/>
        </p:nvGrpSpPr>
        <p:grpSpPr>
          <a:xfrm>
            <a:off x="7300575" y="3184500"/>
            <a:ext cx="1757375" cy="616000"/>
            <a:chOff x="3704025" y="4024300"/>
            <a:chExt cx="1757375" cy="616000"/>
          </a:xfrm>
        </p:grpSpPr>
        <p:sp>
          <p:nvSpPr>
            <p:cNvPr id="905" name="Google Shape;905;p2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20"/>
          <p:cNvGrpSpPr/>
          <p:nvPr/>
        </p:nvGrpSpPr>
        <p:grpSpPr>
          <a:xfrm flipH="1">
            <a:off x="7068025" y="-99975"/>
            <a:ext cx="2350325" cy="2368450"/>
            <a:chOff x="10301875" y="767200"/>
            <a:chExt cx="2350325" cy="2368450"/>
          </a:xfrm>
        </p:grpSpPr>
        <p:sp>
          <p:nvSpPr>
            <p:cNvPr id="927" name="Google Shape;927;p20"/>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0"/>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0"/>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0"/>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0"/>
          <p:cNvGrpSpPr/>
          <p:nvPr/>
        </p:nvGrpSpPr>
        <p:grpSpPr>
          <a:xfrm rot="10800000">
            <a:off x="-117362" y="-23650"/>
            <a:ext cx="1661525" cy="1093950"/>
            <a:chOff x="6029025" y="3598750"/>
            <a:chExt cx="1661525" cy="1093950"/>
          </a:xfrm>
        </p:grpSpPr>
        <p:sp>
          <p:nvSpPr>
            <p:cNvPr id="939" name="Google Shape;939;p20"/>
            <p:cNvSpPr/>
            <p:nvPr/>
          </p:nvSpPr>
          <p:spPr>
            <a:xfrm>
              <a:off x="6029025" y="3598750"/>
              <a:ext cx="1643075" cy="1092450"/>
            </a:xfrm>
            <a:custGeom>
              <a:avLst/>
              <a:gdLst/>
              <a:ahLst/>
              <a:cxnLst/>
              <a:rect l="l" t="t" r="r" b="b"/>
              <a:pathLst>
                <a:path w="65723" h="43698" extrusionOk="0">
                  <a:moveTo>
                    <a:pt x="61538" y="1"/>
                  </a:moveTo>
                  <a:cubicBezTo>
                    <a:pt x="57793" y="1"/>
                    <a:pt x="54052" y="1231"/>
                    <a:pt x="51066" y="3490"/>
                  </a:cubicBezTo>
                  <a:cubicBezTo>
                    <a:pt x="47447" y="6229"/>
                    <a:pt x="44982" y="10456"/>
                    <a:pt x="44375" y="14956"/>
                  </a:cubicBezTo>
                  <a:cubicBezTo>
                    <a:pt x="42296" y="14145"/>
                    <a:pt x="40068" y="13747"/>
                    <a:pt x="37839" y="13747"/>
                  </a:cubicBezTo>
                  <a:cubicBezTo>
                    <a:pt x="34248" y="13747"/>
                    <a:pt x="30653" y="14780"/>
                    <a:pt x="27670" y="16778"/>
                  </a:cubicBezTo>
                  <a:cubicBezTo>
                    <a:pt x="22824" y="20028"/>
                    <a:pt x="19717" y="25707"/>
                    <a:pt x="19610" y="31530"/>
                  </a:cubicBezTo>
                  <a:cubicBezTo>
                    <a:pt x="18729" y="31378"/>
                    <a:pt x="17841" y="31305"/>
                    <a:pt x="16955" y="31305"/>
                  </a:cubicBezTo>
                  <a:cubicBezTo>
                    <a:pt x="9493" y="31305"/>
                    <a:pt x="2150" y="36493"/>
                    <a:pt x="0" y="43698"/>
                  </a:cubicBezTo>
                  <a:lnTo>
                    <a:pt x="65723" y="43698"/>
                  </a:lnTo>
                  <a:lnTo>
                    <a:pt x="63913" y="169"/>
                  </a:lnTo>
                  <a:cubicBezTo>
                    <a:pt x="63126" y="56"/>
                    <a:pt x="62332" y="1"/>
                    <a:pt x="61538"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a:off x="7036275" y="4005375"/>
              <a:ext cx="179525" cy="103625"/>
            </a:xfrm>
            <a:custGeom>
              <a:avLst/>
              <a:gdLst/>
              <a:ahLst/>
              <a:cxnLst/>
              <a:rect l="l" t="t" r="r" b="b"/>
              <a:pathLst>
                <a:path w="7181" h="4145" fill="none" extrusionOk="0">
                  <a:moveTo>
                    <a:pt x="7180" y="4144"/>
                  </a:moveTo>
                  <a:cubicBezTo>
                    <a:pt x="6359" y="2966"/>
                    <a:pt x="5347" y="1906"/>
                    <a:pt x="4109" y="1168"/>
                  </a:cubicBezTo>
                  <a:cubicBezTo>
                    <a:pt x="2882" y="418"/>
                    <a:pt x="1430" y="1"/>
                    <a:pt x="1" y="10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6879425" y="4008950"/>
              <a:ext cx="101825" cy="27125"/>
            </a:xfrm>
            <a:custGeom>
              <a:avLst/>
              <a:gdLst/>
              <a:ahLst/>
              <a:cxnLst/>
              <a:rect l="l" t="t" r="r" b="b"/>
              <a:pathLst>
                <a:path w="4073" h="1085" fill="none" extrusionOk="0">
                  <a:moveTo>
                    <a:pt x="4072" y="1"/>
                  </a:moveTo>
                  <a:cubicBezTo>
                    <a:pt x="2655" y="1"/>
                    <a:pt x="1239" y="382"/>
                    <a:pt x="0" y="108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0"/>
            <p:cNvSpPr/>
            <p:nvPr/>
          </p:nvSpPr>
          <p:spPr>
            <a:xfrm>
              <a:off x="6801425" y="4064925"/>
              <a:ext cx="36050" cy="41400"/>
            </a:xfrm>
            <a:custGeom>
              <a:avLst/>
              <a:gdLst/>
              <a:ahLst/>
              <a:cxnLst/>
              <a:rect l="l" t="t" r="r" b="b"/>
              <a:pathLst>
                <a:path w="1442" h="1656" fill="none" extrusionOk="0">
                  <a:moveTo>
                    <a:pt x="1441" y="0"/>
                  </a:moveTo>
                  <a:cubicBezTo>
                    <a:pt x="882" y="476"/>
                    <a:pt x="394" y="1036"/>
                    <a:pt x="1" y="1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0"/>
            <p:cNvSpPr/>
            <p:nvPr/>
          </p:nvSpPr>
          <p:spPr>
            <a:xfrm>
              <a:off x="6761850" y="4153025"/>
              <a:ext cx="9250" cy="30975"/>
            </a:xfrm>
            <a:custGeom>
              <a:avLst/>
              <a:gdLst/>
              <a:ahLst/>
              <a:cxnLst/>
              <a:rect l="l" t="t" r="r" b="b"/>
              <a:pathLst>
                <a:path w="370" h="1239" fill="none" extrusionOk="0">
                  <a:moveTo>
                    <a:pt x="369" y="0"/>
                  </a:moveTo>
                  <a:cubicBezTo>
                    <a:pt x="179" y="393"/>
                    <a:pt x="48" y="810"/>
                    <a:pt x="0" y="123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a:off x="7344050" y="3702975"/>
              <a:ext cx="92300" cy="49725"/>
            </a:xfrm>
            <a:custGeom>
              <a:avLst/>
              <a:gdLst/>
              <a:ahLst/>
              <a:cxnLst/>
              <a:rect l="l" t="t" r="r" b="b"/>
              <a:pathLst>
                <a:path w="3692" h="1989" fill="none" extrusionOk="0">
                  <a:moveTo>
                    <a:pt x="3692" y="0"/>
                  </a:moveTo>
                  <a:cubicBezTo>
                    <a:pt x="2346" y="417"/>
                    <a:pt x="1084" y="1096"/>
                    <a:pt x="1" y="198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a:off x="7273525" y="3783625"/>
              <a:ext cx="44075" cy="62250"/>
            </a:xfrm>
            <a:custGeom>
              <a:avLst/>
              <a:gdLst/>
              <a:ahLst/>
              <a:cxnLst/>
              <a:rect l="l" t="t" r="r" b="b"/>
              <a:pathLst>
                <a:path w="1763" h="2490" fill="none" extrusionOk="0">
                  <a:moveTo>
                    <a:pt x="1762" y="1"/>
                  </a:moveTo>
                  <a:cubicBezTo>
                    <a:pt x="1012" y="703"/>
                    <a:pt x="405" y="1549"/>
                    <a:pt x="0" y="24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a:off x="7230350" y="3896450"/>
              <a:ext cx="22650" cy="155100"/>
            </a:xfrm>
            <a:custGeom>
              <a:avLst/>
              <a:gdLst/>
              <a:ahLst/>
              <a:cxnLst/>
              <a:rect l="l" t="t" r="r" b="b"/>
              <a:pathLst>
                <a:path w="906" h="6204" fill="none" extrusionOk="0">
                  <a:moveTo>
                    <a:pt x="906" y="0"/>
                  </a:moveTo>
                  <a:cubicBezTo>
                    <a:pt x="263" y="1989"/>
                    <a:pt x="1" y="4108"/>
                    <a:pt x="167" y="62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a:off x="6561225" y="4484600"/>
              <a:ext cx="115225" cy="88450"/>
            </a:xfrm>
            <a:custGeom>
              <a:avLst/>
              <a:gdLst/>
              <a:ahLst/>
              <a:cxnLst/>
              <a:rect l="l" t="t" r="r" b="b"/>
              <a:pathLst>
                <a:path w="4609" h="3538" fill="none" extrusionOk="0">
                  <a:moveTo>
                    <a:pt x="4608" y="3537"/>
                  </a:moveTo>
                  <a:cubicBezTo>
                    <a:pt x="3370" y="2025"/>
                    <a:pt x="1775" y="799"/>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6463600" y="4460800"/>
              <a:ext cx="59850" cy="10450"/>
            </a:xfrm>
            <a:custGeom>
              <a:avLst/>
              <a:gdLst/>
              <a:ahLst/>
              <a:cxnLst/>
              <a:rect l="l" t="t" r="r" b="b"/>
              <a:pathLst>
                <a:path w="2394" h="418" fill="none" extrusionOk="0">
                  <a:moveTo>
                    <a:pt x="2393" y="417"/>
                  </a:moveTo>
                  <a:cubicBezTo>
                    <a:pt x="1619" y="167"/>
                    <a:pt x="810" y="2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a:off x="6337375" y="4459000"/>
              <a:ext cx="84275" cy="10150"/>
            </a:xfrm>
            <a:custGeom>
              <a:avLst/>
              <a:gdLst/>
              <a:ahLst/>
              <a:cxnLst/>
              <a:rect l="l" t="t" r="r" b="b"/>
              <a:pathLst>
                <a:path w="3371" h="406" fill="none" extrusionOk="0">
                  <a:moveTo>
                    <a:pt x="3370" y="72"/>
                  </a:moveTo>
                  <a:cubicBezTo>
                    <a:pt x="2239" y="1"/>
                    <a:pt x="1096" y="120"/>
                    <a:pt x="1" y="4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a:off x="6609450" y="4065100"/>
              <a:ext cx="1081100" cy="627600"/>
            </a:xfrm>
            <a:custGeom>
              <a:avLst/>
              <a:gdLst/>
              <a:ahLst/>
              <a:cxnLst/>
              <a:rect l="l" t="t" r="r" b="b"/>
              <a:pathLst>
                <a:path w="43244" h="25104" extrusionOk="0">
                  <a:moveTo>
                    <a:pt x="35593" y="1"/>
                  </a:moveTo>
                  <a:cubicBezTo>
                    <a:pt x="35132" y="1"/>
                    <a:pt x="34672" y="34"/>
                    <a:pt x="34219" y="100"/>
                  </a:cubicBezTo>
                  <a:cubicBezTo>
                    <a:pt x="30754" y="612"/>
                    <a:pt x="27706" y="2815"/>
                    <a:pt x="25456" y="5506"/>
                  </a:cubicBezTo>
                  <a:cubicBezTo>
                    <a:pt x="22884" y="8589"/>
                    <a:pt x="21158" y="12518"/>
                    <a:pt x="21348" y="16531"/>
                  </a:cubicBezTo>
                  <a:cubicBezTo>
                    <a:pt x="19699" y="13600"/>
                    <a:pt x="16311" y="11828"/>
                    <a:pt x="12952" y="11828"/>
                  </a:cubicBezTo>
                  <a:cubicBezTo>
                    <a:pt x="12941" y="11828"/>
                    <a:pt x="12930" y="11828"/>
                    <a:pt x="12919" y="11828"/>
                  </a:cubicBezTo>
                  <a:cubicBezTo>
                    <a:pt x="9537" y="11828"/>
                    <a:pt x="6275" y="13483"/>
                    <a:pt x="4001" y="15983"/>
                  </a:cubicBezTo>
                  <a:cubicBezTo>
                    <a:pt x="1739" y="18483"/>
                    <a:pt x="453" y="21758"/>
                    <a:pt x="0" y="25103"/>
                  </a:cubicBezTo>
                  <a:lnTo>
                    <a:pt x="42482" y="25103"/>
                  </a:lnTo>
                  <a:lnTo>
                    <a:pt x="43244" y="4160"/>
                  </a:lnTo>
                  <a:cubicBezTo>
                    <a:pt x="41794" y="1468"/>
                    <a:pt x="38670" y="1"/>
                    <a:pt x="35593"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7376800" y="4164325"/>
              <a:ext cx="99750" cy="34850"/>
            </a:xfrm>
            <a:custGeom>
              <a:avLst/>
              <a:gdLst/>
              <a:ahLst/>
              <a:cxnLst/>
              <a:rect l="l" t="t" r="r" b="b"/>
              <a:pathLst>
                <a:path w="3990" h="1394" fill="none" extrusionOk="0">
                  <a:moveTo>
                    <a:pt x="3989" y="1"/>
                  </a:moveTo>
                  <a:cubicBezTo>
                    <a:pt x="2584" y="191"/>
                    <a:pt x="1227" y="668"/>
                    <a:pt x="1" y="1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7291375" y="4228325"/>
              <a:ext cx="50325" cy="71175"/>
            </a:xfrm>
            <a:custGeom>
              <a:avLst/>
              <a:gdLst/>
              <a:ahLst/>
              <a:cxnLst/>
              <a:rect l="l" t="t" r="r" b="b"/>
              <a:pathLst>
                <a:path w="2013" h="2847" fill="none" extrusionOk="0">
                  <a:moveTo>
                    <a:pt x="2013" y="1"/>
                  </a:moveTo>
                  <a:cubicBezTo>
                    <a:pt x="1191" y="822"/>
                    <a:pt x="501" y="1787"/>
                    <a:pt x="1" y="284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0"/>
            <p:cNvSpPr/>
            <p:nvPr/>
          </p:nvSpPr>
          <p:spPr>
            <a:xfrm>
              <a:off x="7266375" y="4347700"/>
              <a:ext cx="8950" cy="64300"/>
            </a:xfrm>
            <a:custGeom>
              <a:avLst/>
              <a:gdLst/>
              <a:ahLst/>
              <a:cxnLst/>
              <a:rect l="l" t="t" r="r" b="b"/>
              <a:pathLst>
                <a:path w="358" h="2572" fill="none" extrusionOk="0">
                  <a:moveTo>
                    <a:pt x="358" y="0"/>
                  </a:moveTo>
                  <a:cubicBezTo>
                    <a:pt x="108" y="833"/>
                    <a:pt x="0" y="1703"/>
                    <a:pt x="48" y="257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7270250" y="4460800"/>
              <a:ext cx="8350" cy="46450"/>
            </a:xfrm>
            <a:custGeom>
              <a:avLst/>
              <a:gdLst/>
              <a:ahLst/>
              <a:cxnLst/>
              <a:rect l="l" t="t" r="r" b="b"/>
              <a:pathLst>
                <a:path w="334" h="1858" fill="none" extrusionOk="0">
                  <a:moveTo>
                    <a:pt x="0" y="0"/>
                  </a:moveTo>
                  <a:cubicBezTo>
                    <a:pt x="107" y="620"/>
                    <a:pt x="226" y="1239"/>
                    <a:pt x="334" y="185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7041650" y="4141625"/>
              <a:ext cx="122650" cy="118775"/>
            </a:xfrm>
            <a:custGeom>
              <a:avLst/>
              <a:gdLst/>
              <a:ahLst/>
              <a:cxnLst/>
              <a:rect l="l" t="t" r="r" b="b"/>
              <a:pathLst>
                <a:path w="4906" h="4751" extrusionOk="0">
                  <a:moveTo>
                    <a:pt x="3576" y="1"/>
                  </a:moveTo>
                  <a:cubicBezTo>
                    <a:pt x="3555" y="1"/>
                    <a:pt x="3533" y="6"/>
                    <a:pt x="3513" y="16"/>
                  </a:cubicBezTo>
                  <a:lnTo>
                    <a:pt x="2227" y="718"/>
                  </a:lnTo>
                  <a:lnTo>
                    <a:pt x="822" y="302"/>
                  </a:lnTo>
                  <a:cubicBezTo>
                    <a:pt x="806" y="296"/>
                    <a:pt x="791" y="294"/>
                    <a:pt x="776" y="294"/>
                  </a:cubicBezTo>
                  <a:cubicBezTo>
                    <a:pt x="689" y="294"/>
                    <a:pt x="621" y="377"/>
                    <a:pt x="631" y="468"/>
                  </a:cubicBezTo>
                  <a:lnTo>
                    <a:pt x="905" y="1909"/>
                  </a:lnTo>
                  <a:lnTo>
                    <a:pt x="72" y="3111"/>
                  </a:lnTo>
                  <a:cubicBezTo>
                    <a:pt x="0" y="3195"/>
                    <a:pt x="60" y="3326"/>
                    <a:pt x="167" y="3338"/>
                  </a:cubicBezTo>
                  <a:lnTo>
                    <a:pt x="1619" y="3528"/>
                  </a:lnTo>
                  <a:lnTo>
                    <a:pt x="2500" y="4695"/>
                  </a:lnTo>
                  <a:cubicBezTo>
                    <a:pt x="2533" y="4732"/>
                    <a:pt x="2579" y="4751"/>
                    <a:pt x="2625" y="4751"/>
                  </a:cubicBezTo>
                  <a:cubicBezTo>
                    <a:pt x="2681" y="4751"/>
                    <a:pt x="2736" y="4724"/>
                    <a:pt x="2762" y="4671"/>
                  </a:cubicBezTo>
                  <a:lnTo>
                    <a:pt x="3382" y="3350"/>
                  </a:lnTo>
                  <a:lnTo>
                    <a:pt x="4763" y="2861"/>
                  </a:lnTo>
                  <a:cubicBezTo>
                    <a:pt x="4870" y="2826"/>
                    <a:pt x="4906" y="2695"/>
                    <a:pt x="4822" y="2611"/>
                  </a:cubicBezTo>
                  <a:lnTo>
                    <a:pt x="3763" y="1611"/>
                  </a:lnTo>
                  <a:lnTo>
                    <a:pt x="3727" y="147"/>
                  </a:lnTo>
                  <a:cubicBezTo>
                    <a:pt x="3727" y="63"/>
                    <a:pt x="3654" y="1"/>
                    <a:pt x="3576"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0"/>
            <p:cNvSpPr/>
            <p:nvPr/>
          </p:nvSpPr>
          <p:spPr>
            <a:xfrm>
              <a:off x="6834475" y="4421850"/>
              <a:ext cx="122350" cy="118775"/>
            </a:xfrm>
            <a:custGeom>
              <a:avLst/>
              <a:gdLst/>
              <a:ahLst/>
              <a:cxnLst/>
              <a:rect l="l" t="t" r="r" b="b"/>
              <a:pathLst>
                <a:path w="4894" h="4751" extrusionOk="0">
                  <a:moveTo>
                    <a:pt x="3575" y="1"/>
                  </a:moveTo>
                  <a:cubicBezTo>
                    <a:pt x="3550" y="1"/>
                    <a:pt x="3525" y="8"/>
                    <a:pt x="3501" y="22"/>
                  </a:cubicBezTo>
                  <a:lnTo>
                    <a:pt x="2215" y="725"/>
                  </a:lnTo>
                  <a:lnTo>
                    <a:pt x="822" y="296"/>
                  </a:lnTo>
                  <a:cubicBezTo>
                    <a:pt x="806" y="291"/>
                    <a:pt x="791" y="289"/>
                    <a:pt x="775" y="289"/>
                  </a:cubicBezTo>
                  <a:cubicBezTo>
                    <a:pt x="686" y="289"/>
                    <a:pt x="611" y="372"/>
                    <a:pt x="631" y="463"/>
                  </a:cubicBezTo>
                  <a:lnTo>
                    <a:pt x="893" y="1904"/>
                  </a:lnTo>
                  <a:lnTo>
                    <a:pt x="60" y="3106"/>
                  </a:lnTo>
                  <a:cubicBezTo>
                    <a:pt x="0" y="3190"/>
                    <a:pt x="60" y="3321"/>
                    <a:pt x="167" y="3332"/>
                  </a:cubicBezTo>
                  <a:lnTo>
                    <a:pt x="1620" y="3523"/>
                  </a:lnTo>
                  <a:lnTo>
                    <a:pt x="2501" y="4690"/>
                  </a:lnTo>
                  <a:cubicBezTo>
                    <a:pt x="2532" y="4731"/>
                    <a:pt x="2575" y="4750"/>
                    <a:pt x="2617" y="4750"/>
                  </a:cubicBezTo>
                  <a:cubicBezTo>
                    <a:pt x="2671" y="4750"/>
                    <a:pt x="2724" y="4719"/>
                    <a:pt x="2751" y="4666"/>
                  </a:cubicBezTo>
                  <a:lnTo>
                    <a:pt x="3382" y="3344"/>
                  </a:lnTo>
                  <a:lnTo>
                    <a:pt x="4763" y="2856"/>
                  </a:lnTo>
                  <a:cubicBezTo>
                    <a:pt x="4870" y="2820"/>
                    <a:pt x="4894" y="2689"/>
                    <a:pt x="4811" y="2606"/>
                  </a:cubicBezTo>
                  <a:lnTo>
                    <a:pt x="3751" y="1606"/>
                  </a:lnTo>
                  <a:lnTo>
                    <a:pt x="3727" y="142"/>
                  </a:lnTo>
                  <a:cubicBezTo>
                    <a:pt x="3718" y="61"/>
                    <a:pt x="3649" y="1"/>
                    <a:pt x="3575"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7426225" y="3657575"/>
              <a:ext cx="92275" cy="94775"/>
            </a:xfrm>
            <a:custGeom>
              <a:avLst/>
              <a:gdLst/>
              <a:ahLst/>
              <a:cxnLst/>
              <a:rect l="l" t="t" r="r" b="b"/>
              <a:pathLst>
                <a:path w="3691" h="3791" extrusionOk="0">
                  <a:moveTo>
                    <a:pt x="1479" y="1"/>
                  </a:moveTo>
                  <a:cubicBezTo>
                    <a:pt x="1425" y="1"/>
                    <a:pt x="1373" y="35"/>
                    <a:pt x="1357" y="90"/>
                  </a:cubicBezTo>
                  <a:lnTo>
                    <a:pt x="1072" y="1197"/>
                  </a:lnTo>
                  <a:lnTo>
                    <a:pt x="83" y="1757"/>
                  </a:lnTo>
                  <a:cubicBezTo>
                    <a:pt x="0" y="1804"/>
                    <a:pt x="0" y="1911"/>
                    <a:pt x="71" y="1959"/>
                  </a:cubicBezTo>
                  <a:lnTo>
                    <a:pt x="1036" y="2578"/>
                  </a:lnTo>
                  <a:lnTo>
                    <a:pt x="1262" y="3697"/>
                  </a:lnTo>
                  <a:cubicBezTo>
                    <a:pt x="1279" y="3755"/>
                    <a:pt x="1335" y="3790"/>
                    <a:pt x="1388" y="3790"/>
                  </a:cubicBezTo>
                  <a:cubicBezTo>
                    <a:pt x="1412" y="3790"/>
                    <a:pt x="1434" y="3783"/>
                    <a:pt x="1453" y="3769"/>
                  </a:cubicBezTo>
                  <a:lnTo>
                    <a:pt x="2346" y="3042"/>
                  </a:lnTo>
                  <a:lnTo>
                    <a:pt x="3477" y="3162"/>
                  </a:lnTo>
                  <a:cubicBezTo>
                    <a:pt x="3482" y="3162"/>
                    <a:pt x="3487" y="3163"/>
                    <a:pt x="3493" y="3163"/>
                  </a:cubicBezTo>
                  <a:cubicBezTo>
                    <a:pt x="3569" y="3163"/>
                    <a:pt x="3629" y="3085"/>
                    <a:pt x="3596" y="3007"/>
                  </a:cubicBezTo>
                  <a:lnTo>
                    <a:pt x="3191" y="1947"/>
                  </a:lnTo>
                  <a:lnTo>
                    <a:pt x="3655" y="899"/>
                  </a:lnTo>
                  <a:cubicBezTo>
                    <a:pt x="3691" y="816"/>
                    <a:pt x="3631" y="733"/>
                    <a:pt x="3536" y="733"/>
                  </a:cubicBezTo>
                  <a:lnTo>
                    <a:pt x="2405" y="804"/>
                  </a:lnTo>
                  <a:lnTo>
                    <a:pt x="1560" y="30"/>
                  </a:lnTo>
                  <a:cubicBezTo>
                    <a:pt x="1535" y="10"/>
                    <a:pt x="1507" y="1"/>
                    <a:pt x="1479"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6269225" y="4445175"/>
              <a:ext cx="96175" cy="90325"/>
            </a:xfrm>
            <a:custGeom>
              <a:avLst/>
              <a:gdLst/>
              <a:ahLst/>
              <a:cxnLst/>
              <a:rect l="l" t="t" r="r" b="b"/>
              <a:pathLst>
                <a:path w="3847" h="3613" extrusionOk="0">
                  <a:moveTo>
                    <a:pt x="1923" y="0"/>
                  </a:moveTo>
                  <a:cubicBezTo>
                    <a:pt x="1885" y="0"/>
                    <a:pt x="1846" y="18"/>
                    <a:pt x="1822" y="54"/>
                  </a:cubicBezTo>
                  <a:lnTo>
                    <a:pt x="1239" y="1030"/>
                  </a:lnTo>
                  <a:lnTo>
                    <a:pt x="120" y="1292"/>
                  </a:lnTo>
                  <a:cubicBezTo>
                    <a:pt x="36" y="1316"/>
                    <a:pt x="0" y="1423"/>
                    <a:pt x="60" y="1483"/>
                  </a:cubicBezTo>
                  <a:lnTo>
                    <a:pt x="810" y="2352"/>
                  </a:lnTo>
                  <a:lnTo>
                    <a:pt x="715" y="3495"/>
                  </a:lnTo>
                  <a:cubicBezTo>
                    <a:pt x="705" y="3561"/>
                    <a:pt x="756" y="3613"/>
                    <a:pt x="820" y="3613"/>
                  </a:cubicBezTo>
                  <a:cubicBezTo>
                    <a:pt x="836" y="3613"/>
                    <a:pt x="853" y="3609"/>
                    <a:pt x="870" y="3602"/>
                  </a:cubicBezTo>
                  <a:lnTo>
                    <a:pt x="1929" y="3161"/>
                  </a:lnTo>
                  <a:lnTo>
                    <a:pt x="2977" y="3602"/>
                  </a:lnTo>
                  <a:cubicBezTo>
                    <a:pt x="2994" y="3609"/>
                    <a:pt x="3011" y="3613"/>
                    <a:pt x="3027" y="3613"/>
                  </a:cubicBezTo>
                  <a:cubicBezTo>
                    <a:pt x="3091" y="3613"/>
                    <a:pt x="3144" y="3561"/>
                    <a:pt x="3144" y="3495"/>
                  </a:cubicBezTo>
                  <a:lnTo>
                    <a:pt x="3048" y="2352"/>
                  </a:lnTo>
                  <a:lnTo>
                    <a:pt x="3787" y="1483"/>
                  </a:lnTo>
                  <a:cubicBezTo>
                    <a:pt x="3846" y="1423"/>
                    <a:pt x="3810" y="1316"/>
                    <a:pt x="3727" y="1292"/>
                  </a:cubicBezTo>
                  <a:lnTo>
                    <a:pt x="2620" y="1030"/>
                  </a:lnTo>
                  <a:lnTo>
                    <a:pt x="2025" y="54"/>
                  </a:lnTo>
                  <a:cubicBezTo>
                    <a:pt x="2001" y="18"/>
                    <a:pt x="1962" y="0"/>
                    <a:pt x="1923"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9" name="Google Shape;959;p20"/>
          <p:cNvGrpSpPr/>
          <p:nvPr/>
        </p:nvGrpSpPr>
        <p:grpSpPr>
          <a:xfrm>
            <a:off x="5538723" y="3529997"/>
            <a:ext cx="654890" cy="275771"/>
            <a:chOff x="143000" y="-3576700"/>
            <a:chExt cx="364050" cy="153300"/>
          </a:xfrm>
        </p:grpSpPr>
        <p:sp>
          <p:nvSpPr>
            <p:cNvPr id="960" name="Google Shape;960;p20"/>
            <p:cNvSpPr/>
            <p:nvPr/>
          </p:nvSpPr>
          <p:spPr>
            <a:xfrm>
              <a:off x="292725" y="-3576700"/>
              <a:ext cx="214325" cy="69975"/>
            </a:xfrm>
            <a:custGeom>
              <a:avLst/>
              <a:gdLst/>
              <a:ahLst/>
              <a:cxnLst/>
              <a:rect l="l" t="t" r="r" b="b"/>
              <a:pathLst>
                <a:path w="8573" h="2799" fill="none" extrusionOk="0">
                  <a:moveTo>
                    <a:pt x="8573" y="2691"/>
                  </a:moveTo>
                  <a:cubicBezTo>
                    <a:pt x="5525" y="2798"/>
                    <a:pt x="2441" y="183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215625" y="-3535925"/>
              <a:ext cx="189050" cy="78900"/>
            </a:xfrm>
            <a:custGeom>
              <a:avLst/>
              <a:gdLst/>
              <a:ahLst/>
              <a:cxnLst/>
              <a:rect l="l" t="t" r="r" b="b"/>
              <a:pathLst>
                <a:path w="7562" h="3156" fill="none" extrusionOk="0">
                  <a:moveTo>
                    <a:pt x="7561" y="3155"/>
                  </a:moveTo>
                  <a:cubicBezTo>
                    <a:pt x="4811" y="2822"/>
                    <a:pt x="2168" y="171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143000" y="-3509725"/>
              <a:ext cx="125925" cy="86325"/>
            </a:xfrm>
            <a:custGeom>
              <a:avLst/>
              <a:gdLst/>
              <a:ahLst/>
              <a:cxnLst/>
              <a:rect l="l" t="t" r="r" b="b"/>
              <a:pathLst>
                <a:path w="5037" h="3453" fill="none" extrusionOk="0">
                  <a:moveTo>
                    <a:pt x="5037" y="3453"/>
                  </a:moveTo>
                  <a:cubicBezTo>
                    <a:pt x="3060" y="2846"/>
                    <a:pt x="1286" y="1619"/>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3" name="Google Shape;963;p20"/>
          <p:cNvSpPr/>
          <p:nvPr/>
        </p:nvSpPr>
        <p:spPr>
          <a:xfrm>
            <a:off x="5277825" y="347800"/>
            <a:ext cx="127775" cy="96325"/>
          </a:xfrm>
          <a:custGeom>
            <a:avLst/>
            <a:gdLst/>
            <a:ahLst/>
            <a:cxnLst/>
            <a:rect l="l" t="t" r="r" b="b"/>
            <a:pathLst>
              <a:path w="5111" h="3853" extrusionOk="0">
                <a:moveTo>
                  <a:pt x="2862" y="0"/>
                </a:moveTo>
                <a:cubicBezTo>
                  <a:pt x="1362" y="0"/>
                  <a:pt x="0" y="1809"/>
                  <a:pt x="943" y="3174"/>
                </a:cubicBezTo>
                <a:cubicBezTo>
                  <a:pt x="1238" y="3588"/>
                  <a:pt x="1746" y="3853"/>
                  <a:pt x="2252" y="3853"/>
                </a:cubicBezTo>
                <a:cubicBezTo>
                  <a:pt x="2401" y="3853"/>
                  <a:pt x="2550" y="3830"/>
                  <a:pt x="2694" y="3781"/>
                </a:cubicBezTo>
                <a:cubicBezTo>
                  <a:pt x="4027" y="3317"/>
                  <a:pt x="5111" y="400"/>
                  <a:pt x="3194" y="31"/>
                </a:cubicBezTo>
                <a:cubicBezTo>
                  <a:pt x="3083" y="10"/>
                  <a:pt x="2972" y="0"/>
                  <a:pt x="2862"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txBox="1"/>
          <p:nvPr/>
        </p:nvSpPr>
        <p:spPr>
          <a:xfrm>
            <a:off x="971975" y="3495900"/>
            <a:ext cx="3400500" cy="7389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Delius"/>
                <a:ea typeface="Delius"/>
                <a:cs typeface="Delius"/>
                <a:sym typeface="Delius"/>
              </a:rPr>
              <a:t>CREDITS: This presentation template was created by </a:t>
            </a:r>
            <a:r>
              <a:rPr lang="en" sz="1200" b="1">
                <a:solidFill>
                  <a:schemeClr val="dk1"/>
                </a:solidFill>
                <a:uFill>
                  <a:noFill/>
                </a:uFill>
                <a:latin typeface="Delius"/>
                <a:ea typeface="Delius"/>
                <a:cs typeface="Delius"/>
                <a:sym typeface="Delius"/>
                <a:hlinkClick r:id="rId2">
                  <a:extLst>
                    <a:ext uri="{A12FA001-AC4F-418D-AE19-62706E023703}">
                      <ahyp:hlinkClr xmlns:ahyp="http://schemas.microsoft.com/office/drawing/2018/hyperlinkcolor" val="tx"/>
                    </a:ext>
                  </a:extLst>
                </a:hlinkClick>
              </a:rPr>
              <a:t>Slidesgo</a:t>
            </a:r>
            <a:r>
              <a:rPr lang="en" sz="1200">
                <a:solidFill>
                  <a:schemeClr val="dk1"/>
                </a:solidFill>
                <a:latin typeface="Delius"/>
                <a:ea typeface="Delius"/>
                <a:cs typeface="Delius"/>
                <a:sym typeface="Delius"/>
              </a:rPr>
              <a:t>, including icons by </a:t>
            </a:r>
            <a:r>
              <a:rPr lang="en" sz="1200" b="1">
                <a:solidFill>
                  <a:schemeClr val="dk1"/>
                </a:solidFill>
                <a:uFill>
                  <a:noFill/>
                </a:uFill>
                <a:latin typeface="Delius"/>
                <a:ea typeface="Delius"/>
                <a:cs typeface="Delius"/>
                <a:sym typeface="Delius"/>
                <a:hlinkClick r:id="rId3">
                  <a:extLst>
                    <a:ext uri="{A12FA001-AC4F-418D-AE19-62706E023703}">
                      <ahyp:hlinkClr xmlns:ahyp="http://schemas.microsoft.com/office/drawing/2018/hyperlinkcolor" val="tx"/>
                    </a:ext>
                  </a:extLst>
                </a:hlinkClick>
              </a:rPr>
              <a:t>Flaticon</a:t>
            </a:r>
            <a:r>
              <a:rPr lang="en" sz="1200">
                <a:solidFill>
                  <a:schemeClr val="dk1"/>
                </a:solidFill>
                <a:latin typeface="Delius"/>
                <a:ea typeface="Delius"/>
                <a:cs typeface="Delius"/>
                <a:sym typeface="Delius"/>
              </a:rPr>
              <a:t>, and infographics &amp; images by </a:t>
            </a:r>
            <a:r>
              <a:rPr lang="en" sz="1200" b="1">
                <a:solidFill>
                  <a:schemeClr val="dk1"/>
                </a:solidFill>
                <a:uFill>
                  <a:noFill/>
                </a:uFill>
                <a:latin typeface="Delius"/>
                <a:ea typeface="Delius"/>
                <a:cs typeface="Delius"/>
                <a:sym typeface="Delius"/>
                <a:hlinkClick r:id="rId4">
                  <a:extLst>
                    <a:ext uri="{A12FA001-AC4F-418D-AE19-62706E023703}">
                      <ahyp:hlinkClr xmlns:ahyp="http://schemas.microsoft.com/office/drawing/2018/hyperlinkcolor" val="tx"/>
                    </a:ext>
                  </a:extLst>
                </a:hlinkClick>
              </a:rPr>
              <a:t>Freepik</a:t>
            </a:r>
            <a:r>
              <a:rPr lang="en" sz="1200" b="1">
                <a:solidFill>
                  <a:schemeClr val="dk1"/>
                </a:solidFill>
                <a:latin typeface="Delius"/>
                <a:ea typeface="Delius"/>
                <a:cs typeface="Delius"/>
                <a:sym typeface="Delius"/>
              </a:rPr>
              <a:t> </a:t>
            </a:r>
            <a:endParaRPr sz="1200" b="1">
              <a:solidFill>
                <a:schemeClr val="dk1"/>
              </a:solidFill>
              <a:latin typeface="Delius"/>
              <a:ea typeface="Delius"/>
              <a:cs typeface="Delius"/>
              <a:sym typeface="Deliu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965"/>
        <p:cNvGrpSpPr/>
        <p:nvPr/>
      </p:nvGrpSpPr>
      <p:grpSpPr>
        <a:xfrm>
          <a:off x="0" y="0"/>
          <a:ext cx="0" cy="0"/>
          <a:chOff x="0" y="0"/>
          <a:chExt cx="0" cy="0"/>
        </a:xfrm>
      </p:grpSpPr>
      <p:sp>
        <p:nvSpPr>
          <p:cNvPr id="966" name="Google Shape;966;p21"/>
          <p:cNvSpPr/>
          <p:nvPr/>
        </p:nvSpPr>
        <p:spPr>
          <a:xfrm>
            <a:off x="-687750" y="-97300"/>
            <a:ext cx="4450108" cy="4307905"/>
          </a:xfrm>
          <a:custGeom>
            <a:avLst/>
            <a:gdLst/>
            <a:ahLst/>
            <a:cxnLst/>
            <a:rect l="l" t="t" r="r" b="b"/>
            <a:pathLst>
              <a:path w="77891" h="75402" extrusionOk="0">
                <a:moveTo>
                  <a:pt x="2036" y="261"/>
                </a:moveTo>
                <a:cubicBezTo>
                  <a:pt x="1357" y="261"/>
                  <a:pt x="679" y="273"/>
                  <a:pt x="0" y="285"/>
                </a:cubicBezTo>
                <a:cubicBezTo>
                  <a:pt x="679" y="285"/>
                  <a:pt x="1357" y="285"/>
                  <a:pt x="2036" y="286"/>
                </a:cubicBezTo>
                <a:lnTo>
                  <a:pt x="2036" y="286"/>
                </a:lnTo>
                <a:lnTo>
                  <a:pt x="2036" y="261"/>
                </a:lnTo>
                <a:close/>
                <a:moveTo>
                  <a:pt x="75721" y="1"/>
                </a:moveTo>
                <a:cubicBezTo>
                  <a:pt x="74526" y="1"/>
                  <a:pt x="73247" y="142"/>
                  <a:pt x="72247" y="142"/>
                </a:cubicBezTo>
                <a:lnTo>
                  <a:pt x="51209" y="142"/>
                </a:lnTo>
                <a:cubicBezTo>
                  <a:pt x="50129" y="142"/>
                  <a:pt x="49050" y="121"/>
                  <a:pt x="47970" y="121"/>
                </a:cubicBezTo>
                <a:cubicBezTo>
                  <a:pt x="47431" y="121"/>
                  <a:pt x="46891" y="126"/>
                  <a:pt x="46351" y="142"/>
                </a:cubicBezTo>
                <a:cubicBezTo>
                  <a:pt x="39498" y="311"/>
                  <a:pt x="32632" y="358"/>
                  <a:pt x="25761" y="358"/>
                </a:cubicBezTo>
                <a:cubicBezTo>
                  <a:pt x="17852" y="358"/>
                  <a:pt x="9939" y="296"/>
                  <a:pt x="2036" y="286"/>
                </a:cubicBezTo>
                <a:lnTo>
                  <a:pt x="2036" y="286"/>
                </a:lnTo>
                <a:lnTo>
                  <a:pt x="2036" y="75401"/>
                </a:lnTo>
                <a:cubicBezTo>
                  <a:pt x="3008" y="75389"/>
                  <a:pt x="3982" y="75387"/>
                  <a:pt x="4956" y="75387"/>
                </a:cubicBezTo>
                <a:cubicBezTo>
                  <a:pt x="5736" y="75387"/>
                  <a:pt x="6515" y="75388"/>
                  <a:pt x="7295" y="75388"/>
                </a:cubicBezTo>
                <a:cubicBezTo>
                  <a:pt x="8464" y="75388"/>
                  <a:pt x="9632" y="75385"/>
                  <a:pt x="10799" y="75366"/>
                </a:cubicBezTo>
                <a:cubicBezTo>
                  <a:pt x="11442" y="71758"/>
                  <a:pt x="14109" y="68781"/>
                  <a:pt x="16693" y="65995"/>
                </a:cubicBezTo>
                <a:cubicBezTo>
                  <a:pt x="20360" y="62031"/>
                  <a:pt x="24039" y="58054"/>
                  <a:pt x="28254" y="54589"/>
                </a:cubicBezTo>
                <a:cubicBezTo>
                  <a:pt x="33516" y="50255"/>
                  <a:pt x="39529" y="46791"/>
                  <a:pt x="45232" y="42969"/>
                </a:cubicBezTo>
                <a:cubicBezTo>
                  <a:pt x="53769" y="37242"/>
                  <a:pt x="61722" y="30622"/>
                  <a:pt x="67759" y="22645"/>
                </a:cubicBezTo>
                <a:cubicBezTo>
                  <a:pt x="72200" y="16775"/>
                  <a:pt x="75569" y="10143"/>
                  <a:pt x="77165" y="3131"/>
                </a:cubicBezTo>
                <a:cubicBezTo>
                  <a:pt x="77379" y="2166"/>
                  <a:pt x="77653" y="1214"/>
                  <a:pt x="77891" y="273"/>
                </a:cubicBezTo>
                <a:cubicBezTo>
                  <a:pt x="77276" y="63"/>
                  <a:pt x="76517" y="1"/>
                  <a:pt x="75721"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7" name="Google Shape;967;p21"/>
          <p:cNvGrpSpPr/>
          <p:nvPr/>
        </p:nvGrpSpPr>
        <p:grpSpPr>
          <a:xfrm>
            <a:off x="5817077" y="2824953"/>
            <a:ext cx="3521436" cy="2318518"/>
            <a:chOff x="6029025" y="3598750"/>
            <a:chExt cx="1661525" cy="1093950"/>
          </a:xfrm>
        </p:grpSpPr>
        <p:sp>
          <p:nvSpPr>
            <p:cNvPr id="968" name="Google Shape;968;p21"/>
            <p:cNvSpPr/>
            <p:nvPr/>
          </p:nvSpPr>
          <p:spPr>
            <a:xfrm>
              <a:off x="6029025" y="3598750"/>
              <a:ext cx="1643075" cy="1092450"/>
            </a:xfrm>
            <a:custGeom>
              <a:avLst/>
              <a:gdLst/>
              <a:ahLst/>
              <a:cxnLst/>
              <a:rect l="l" t="t" r="r" b="b"/>
              <a:pathLst>
                <a:path w="65723" h="43698" extrusionOk="0">
                  <a:moveTo>
                    <a:pt x="61538" y="1"/>
                  </a:moveTo>
                  <a:cubicBezTo>
                    <a:pt x="57793" y="1"/>
                    <a:pt x="54052" y="1231"/>
                    <a:pt x="51066" y="3490"/>
                  </a:cubicBezTo>
                  <a:cubicBezTo>
                    <a:pt x="47447" y="6229"/>
                    <a:pt x="44982" y="10456"/>
                    <a:pt x="44375" y="14956"/>
                  </a:cubicBezTo>
                  <a:cubicBezTo>
                    <a:pt x="42296" y="14145"/>
                    <a:pt x="40068" y="13747"/>
                    <a:pt x="37839" y="13747"/>
                  </a:cubicBezTo>
                  <a:cubicBezTo>
                    <a:pt x="34248" y="13747"/>
                    <a:pt x="30653" y="14780"/>
                    <a:pt x="27670" y="16778"/>
                  </a:cubicBezTo>
                  <a:cubicBezTo>
                    <a:pt x="22824" y="20028"/>
                    <a:pt x="19717" y="25707"/>
                    <a:pt x="19610" y="31530"/>
                  </a:cubicBezTo>
                  <a:cubicBezTo>
                    <a:pt x="18729" y="31378"/>
                    <a:pt x="17841" y="31305"/>
                    <a:pt x="16955" y="31305"/>
                  </a:cubicBezTo>
                  <a:cubicBezTo>
                    <a:pt x="9493" y="31305"/>
                    <a:pt x="2150" y="36493"/>
                    <a:pt x="0" y="43698"/>
                  </a:cubicBezTo>
                  <a:lnTo>
                    <a:pt x="65723" y="43698"/>
                  </a:lnTo>
                  <a:lnTo>
                    <a:pt x="63913" y="169"/>
                  </a:lnTo>
                  <a:cubicBezTo>
                    <a:pt x="63126" y="56"/>
                    <a:pt x="62332" y="1"/>
                    <a:pt x="61538"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1"/>
            <p:cNvSpPr/>
            <p:nvPr/>
          </p:nvSpPr>
          <p:spPr>
            <a:xfrm>
              <a:off x="7036275" y="4005375"/>
              <a:ext cx="179525" cy="103625"/>
            </a:xfrm>
            <a:custGeom>
              <a:avLst/>
              <a:gdLst/>
              <a:ahLst/>
              <a:cxnLst/>
              <a:rect l="l" t="t" r="r" b="b"/>
              <a:pathLst>
                <a:path w="7181" h="4145" fill="none" extrusionOk="0">
                  <a:moveTo>
                    <a:pt x="7180" y="4144"/>
                  </a:moveTo>
                  <a:cubicBezTo>
                    <a:pt x="6359" y="2966"/>
                    <a:pt x="5347" y="1906"/>
                    <a:pt x="4109" y="1168"/>
                  </a:cubicBezTo>
                  <a:cubicBezTo>
                    <a:pt x="2882" y="418"/>
                    <a:pt x="1430" y="1"/>
                    <a:pt x="1" y="10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1"/>
            <p:cNvSpPr/>
            <p:nvPr/>
          </p:nvSpPr>
          <p:spPr>
            <a:xfrm>
              <a:off x="6879425" y="4008950"/>
              <a:ext cx="101825" cy="27125"/>
            </a:xfrm>
            <a:custGeom>
              <a:avLst/>
              <a:gdLst/>
              <a:ahLst/>
              <a:cxnLst/>
              <a:rect l="l" t="t" r="r" b="b"/>
              <a:pathLst>
                <a:path w="4073" h="1085" fill="none" extrusionOk="0">
                  <a:moveTo>
                    <a:pt x="4072" y="1"/>
                  </a:moveTo>
                  <a:cubicBezTo>
                    <a:pt x="2655" y="1"/>
                    <a:pt x="1239" y="382"/>
                    <a:pt x="0" y="108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a:off x="6801425" y="4064925"/>
              <a:ext cx="36050" cy="41400"/>
            </a:xfrm>
            <a:custGeom>
              <a:avLst/>
              <a:gdLst/>
              <a:ahLst/>
              <a:cxnLst/>
              <a:rect l="l" t="t" r="r" b="b"/>
              <a:pathLst>
                <a:path w="1442" h="1656" fill="none" extrusionOk="0">
                  <a:moveTo>
                    <a:pt x="1441" y="0"/>
                  </a:moveTo>
                  <a:cubicBezTo>
                    <a:pt x="882" y="476"/>
                    <a:pt x="394" y="1036"/>
                    <a:pt x="1" y="1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a:off x="6761850" y="4153025"/>
              <a:ext cx="9250" cy="30975"/>
            </a:xfrm>
            <a:custGeom>
              <a:avLst/>
              <a:gdLst/>
              <a:ahLst/>
              <a:cxnLst/>
              <a:rect l="l" t="t" r="r" b="b"/>
              <a:pathLst>
                <a:path w="370" h="1239" fill="none" extrusionOk="0">
                  <a:moveTo>
                    <a:pt x="369" y="0"/>
                  </a:moveTo>
                  <a:cubicBezTo>
                    <a:pt x="179" y="393"/>
                    <a:pt x="48" y="810"/>
                    <a:pt x="0" y="123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1"/>
            <p:cNvSpPr/>
            <p:nvPr/>
          </p:nvSpPr>
          <p:spPr>
            <a:xfrm>
              <a:off x="7344050" y="3702975"/>
              <a:ext cx="92300" cy="49725"/>
            </a:xfrm>
            <a:custGeom>
              <a:avLst/>
              <a:gdLst/>
              <a:ahLst/>
              <a:cxnLst/>
              <a:rect l="l" t="t" r="r" b="b"/>
              <a:pathLst>
                <a:path w="3692" h="1989" fill="none" extrusionOk="0">
                  <a:moveTo>
                    <a:pt x="3692" y="0"/>
                  </a:moveTo>
                  <a:cubicBezTo>
                    <a:pt x="2346" y="417"/>
                    <a:pt x="1084" y="1096"/>
                    <a:pt x="1" y="198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1"/>
            <p:cNvSpPr/>
            <p:nvPr/>
          </p:nvSpPr>
          <p:spPr>
            <a:xfrm>
              <a:off x="7273525" y="3783625"/>
              <a:ext cx="44075" cy="62250"/>
            </a:xfrm>
            <a:custGeom>
              <a:avLst/>
              <a:gdLst/>
              <a:ahLst/>
              <a:cxnLst/>
              <a:rect l="l" t="t" r="r" b="b"/>
              <a:pathLst>
                <a:path w="1763" h="2490" fill="none" extrusionOk="0">
                  <a:moveTo>
                    <a:pt x="1762" y="1"/>
                  </a:moveTo>
                  <a:cubicBezTo>
                    <a:pt x="1012" y="703"/>
                    <a:pt x="405" y="1549"/>
                    <a:pt x="0" y="24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a:off x="7230350" y="3896450"/>
              <a:ext cx="22650" cy="155100"/>
            </a:xfrm>
            <a:custGeom>
              <a:avLst/>
              <a:gdLst/>
              <a:ahLst/>
              <a:cxnLst/>
              <a:rect l="l" t="t" r="r" b="b"/>
              <a:pathLst>
                <a:path w="906" h="6204" fill="none" extrusionOk="0">
                  <a:moveTo>
                    <a:pt x="906" y="0"/>
                  </a:moveTo>
                  <a:cubicBezTo>
                    <a:pt x="263" y="1989"/>
                    <a:pt x="1" y="4108"/>
                    <a:pt x="167" y="620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a:off x="6561225" y="4484600"/>
              <a:ext cx="115225" cy="88450"/>
            </a:xfrm>
            <a:custGeom>
              <a:avLst/>
              <a:gdLst/>
              <a:ahLst/>
              <a:cxnLst/>
              <a:rect l="l" t="t" r="r" b="b"/>
              <a:pathLst>
                <a:path w="4609" h="3538" fill="none" extrusionOk="0">
                  <a:moveTo>
                    <a:pt x="4608" y="3537"/>
                  </a:moveTo>
                  <a:cubicBezTo>
                    <a:pt x="3370" y="2025"/>
                    <a:pt x="1775" y="799"/>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1"/>
            <p:cNvSpPr/>
            <p:nvPr/>
          </p:nvSpPr>
          <p:spPr>
            <a:xfrm>
              <a:off x="6463600" y="4460800"/>
              <a:ext cx="59850" cy="10450"/>
            </a:xfrm>
            <a:custGeom>
              <a:avLst/>
              <a:gdLst/>
              <a:ahLst/>
              <a:cxnLst/>
              <a:rect l="l" t="t" r="r" b="b"/>
              <a:pathLst>
                <a:path w="2394" h="418" fill="none" extrusionOk="0">
                  <a:moveTo>
                    <a:pt x="2393" y="417"/>
                  </a:moveTo>
                  <a:cubicBezTo>
                    <a:pt x="1619" y="167"/>
                    <a:pt x="810" y="2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1"/>
            <p:cNvSpPr/>
            <p:nvPr/>
          </p:nvSpPr>
          <p:spPr>
            <a:xfrm>
              <a:off x="6337375" y="4459000"/>
              <a:ext cx="84275" cy="10150"/>
            </a:xfrm>
            <a:custGeom>
              <a:avLst/>
              <a:gdLst/>
              <a:ahLst/>
              <a:cxnLst/>
              <a:rect l="l" t="t" r="r" b="b"/>
              <a:pathLst>
                <a:path w="3371" h="406" fill="none" extrusionOk="0">
                  <a:moveTo>
                    <a:pt x="3370" y="72"/>
                  </a:moveTo>
                  <a:cubicBezTo>
                    <a:pt x="2239" y="1"/>
                    <a:pt x="1096" y="120"/>
                    <a:pt x="1" y="4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a:off x="6609450" y="4065100"/>
              <a:ext cx="1081100" cy="627600"/>
            </a:xfrm>
            <a:custGeom>
              <a:avLst/>
              <a:gdLst/>
              <a:ahLst/>
              <a:cxnLst/>
              <a:rect l="l" t="t" r="r" b="b"/>
              <a:pathLst>
                <a:path w="43244" h="25104" extrusionOk="0">
                  <a:moveTo>
                    <a:pt x="35593" y="1"/>
                  </a:moveTo>
                  <a:cubicBezTo>
                    <a:pt x="35132" y="1"/>
                    <a:pt x="34672" y="34"/>
                    <a:pt x="34219" y="100"/>
                  </a:cubicBezTo>
                  <a:cubicBezTo>
                    <a:pt x="30754" y="612"/>
                    <a:pt x="27706" y="2815"/>
                    <a:pt x="25456" y="5506"/>
                  </a:cubicBezTo>
                  <a:cubicBezTo>
                    <a:pt x="22884" y="8589"/>
                    <a:pt x="21158" y="12518"/>
                    <a:pt x="21348" y="16531"/>
                  </a:cubicBezTo>
                  <a:cubicBezTo>
                    <a:pt x="19699" y="13600"/>
                    <a:pt x="16311" y="11828"/>
                    <a:pt x="12952" y="11828"/>
                  </a:cubicBezTo>
                  <a:cubicBezTo>
                    <a:pt x="12941" y="11828"/>
                    <a:pt x="12930" y="11828"/>
                    <a:pt x="12919" y="11828"/>
                  </a:cubicBezTo>
                  <a:cubicBezTo>
                    <a:pt x="9537" y="11828"/>
                    <a:pt x="6275" y="13483"/>
                    <a:pt x="4001" y="15983"/>
                  </a:cubicBezTo>
                  <a:cubicBezTo>
                    <a:pt x="1739" y="18483"/>
                    <a:pt x="453" y="21758"/>
                    <a:pt x="0" y="25103"/>
                  </a:cubicBezTo>
                  <a:lnTo>
                    <a:pt x="42482" y="25103"/>
                  </a:lnTo>
                  <a:lnTo>
                    <a:pt x="43244" y="4160"/>
                  </a:lnTo>
                  <a:cubicBezTo>
                    <a:pt x="41794" y="1468"/>
                    <a:pt x="38670" y="1"/>
                    <a:pt x="3559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7376800" y="4164325"/>
              <a:ext cx="99750" cy="34850"/>
            </a:xfrm>
            <a:custGeom>
              <a:avLst/>
              <a:gdLst/>
              <a:ahLst/>
              <a:cxnLst/>
              <a:rect l="l" t="t" r="r" b="b"/>
              <a:pathLst>
                <a:path w="3990" h="1394" fill="none" extrusionOk="0">
                  <a:moveTo>
                    <a:pt x="3989" y="1"/>
                  </a:moveTo>
                  <a:cubicBezTo>
                    <a:pt x="2584" y="191"/>
                    <a:pt x="1227" y="668"/>
                    <a:pt x="1" y="1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7291375" y="4228325"/>
              <a:ext cx="50325" cy="71175"/>
            </a:xfrm>
            <a:custGeom>
              <a:avLst/>
              <a:gdLst/>
              <a:ahLst/>
              <a:cxnLst/>
              <a:rect l="l" t="t" r="r" b="b"/>
              <a:pathLst>
                <a:path w="2013" h="2847" fill="none" extrusionOk="0">
                  <a:moveTo>
                    <a:pt x="2013" y="1"/>
                  </a:moveTo>
                  <a:cubicBezTo>
                    <a:pt x="1191" y="822"/>
                    <a:pt x="501" y="1787"/>
                    <a:pt x="1" y="284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7266375" y="4347700"/>
              <a:ext cx="8950" cy="64300"/>
            </a:xfrm>
            <a:custGeom>
              <a:avLst/>
              <a:gdLst/>
              <a:ahLst/>
              <a:cxnLst/>
              <a:rect l="l" t="t" r="r" b="b"/>
              <a:pathLst>
                <a:path w="358" h="2572" fill="none" extrusionOk="0">
                  <a:moveTo>
                    <a:pt x="358" y="0"/>
                  </a:moveTo>
                  <a:cubicBezTo>
                    <a:pt x="108" y="833"/>
                    <a:pt x="0" y="1703"/>
                    <a:pt x="48" y="257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a:off x="7270250" y="4460800"/>
              <a:ext cx="8350" cy="46450"/>
            </a:xfrm>
            <a:custGeom>
              <a:avLst/>
              <a:gdLst/>
              <a:ahLst/>
              <a:cxnLst/>
              <a:rect l="l" t="t" r="r" b="b"/>
              <a:pathLst>
                <a:path w="334" h="1858" fill="none" extrusionOk="0">
                  <a:moveTo>
                    <a:pt x="0" y="0"/>
                  </a:moveTo>
                  <a:cubicBezTo>
                    <a:pt x="107" y="620"/>
                    <a:pt x="226" y="1239"/>
                    <a:pt x="334" y="185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a:off x="7041650" y="4141625"/>
              <a:ext cx="122650" cy="118775"/>
            </a:xfrm>
            <a:custGeom>
              <a:avLst/>
              <a:gdLst/>
              <a:ahLst/>
              <a:cxnLst/>
              <a:rect l="l" t="t" r="r" b="b"/>
              <a:pathLst>
                <a:path w="4906" h="4751" extrusionOk="0">
                  <a:moveTo>
                    <a:pt x="3576" y="1"/>
                  </a:moveTo>
                  <a:cubicBezTo>
                    <a:pt x="3555" y="1"/>
                    <a:pt x="3533" y="6"/>
                    <a:pt x="3513" y="16"/>
                  </a:cubicBezTo>
                  <a:lnTo>
                    <a:pt x="2227" y="718"/>
                  </a:lnTo>
                  <a:lnTo>
                    <a:pt x="822" y="302"/>
                  </a:lnTo>
                  <a:cubicBezTo>
                    <a:pt x="806" y="296"/>
                    <a:pt x="791" y="294"/>
                    <a:pt x="776" y="294"/>
                  </a:cubicBezTo>
                  <a:cubicBezTo>
                    <a:pt x="689" y="294"/>
                    <a:pt x="621" y="377"/>
                    <a:pt x="631" y="468"/>
                  </a:cubicBezTo>
                  <a:lnTo>
                    <a:pt x="905" y="1909"/>
                  </a:lnTo>
                  <a:lnTo>
                    <a:pt x="72" y="3111"/>
                  </a:lnTo>
                  <a:cubicBezTo>
                    <a:pt x="0" y="3195"/>
                    <a:pt x="60" y="3326"/>
                    <a:pt x="167" y="3338"/>
                  </a:cubicBezTo>
                  <a:lnTo>
                    <a:pt x="1619" y="3528"/>
                  </a:lnTo>
                  <a:lnTo>
                    <a:pt x="2500" y="4695"/>
                  </a:lnTo>
                  <a:cubicBezTo>
                    <a:pt x="2533" y="4732"/>
                    <a:pt x="2579" y="4751"/>
                    <a:pt x="2625" y="4751"/>
                  </a:cubicBezTo>
                  <a:cubicBezTo>
                    <a:pt x="2681" y="4751"/>
                    <a:pt x="2736" y="4724"/>
                    <a:pt x="2762" y="4671"/>
                  </a:cubicBezTo>
                  <a:lnTo>
                    <a:pt x="3382" y="3350"/>
                  </a:lnTo>
                  <a:lnTo>
                    <a:pt x="4763" y="2861"/>
                  </a:lnTo>
                  <a:cubicBezTo>
                    <a:pt x="4870" y="2826"/>
                    <a:pt x="4906" y="2695"/>
                    <a:pt x="4822" y="2611"/>
                  </a:cubicBezTo>
                  <a:lnTo>
                    <a:pt x="3763" y="1611"/>
                  </a:lnTo>
                  <a:lnTo>
                    <a:pt x="3727" y="147"/>
                  </a:lnTo>
                  <a:cubicBezTo>
                    <a:pt x="3727" y="63"/>
                    <a:pt x="3654" y="1"/>
                    <a:pt x="3576"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6834475" y="4421850"/>
              <a:ext cx="122350" cy="118775"/>
            </a:xfrm>
            <a:custGeom>
              <a:avLst/>
              <a:gdLst/>
              <a:ahLst/>
              <a:cxnLst/>
              <a:rect l="l" t="t" r="r" b="b"/>
              <a:pathLst>
                <a:path w="4894" h="4751" extrusionOk="0">
                  <a:moveTo>
                    <a:pt x="3575" y="1"/>
                  </a:moveTo>
                  <a:cubicBezTo>
                    <a:pt x="3550" y="1"/>
                    <a:pt x="3525" y="8"/>
                    <a:pt x="3501" y="22"/>
                  </a:cubicBezTo>
                  <a:lnTo>
                    <a:pt x="2215" y="725"/>
                  </a:lnTo>
                  <a:lnTo>
                    <a:pt x="822" y="296"/>
                  </a:lnTo>
                  <a:cubicBezTo>
                    <a:pt x="806" y="291"/>
                    <a:pt x="791" y="289"/>
                    <a:pt x="775" y="289"/>
                  </a:cubicBezTo>
                  <a:cubicBezTo>
                    <a:pt x="686" y="289"/>
                    <a:pt x="611" y="372"/>
                    <a:pt x="631" y="463"/>
                  </a:cubicBezTo>
                  <a:lnTo>
                    <a:pt x="893" y="1904"/>
                  </a:lnTo>
                  <a:lnTo>
                    <a:pt x="60" y="3106"/>
                  </a:lnTo>
                  <a:cubicBezTo>
                    <a:pt x="0" y="3190"/>
                    <a:pt x="60" y="3321"/>
                    <a:pt x="167" y="3332"/>
                  </a:cubicBezTo>
                  <a:lnTo>
                    <a:pt x="1620" y="3523"/>
                  </a:lnTo>
                  <a:lnTo>
                    <a:pt x="2501" y="4690"/>
                  </a:lnTo>
                  <a:cubicBezTo>
                    <a:pt x="2532" y="4731"/>
                    <a:pt x="2575" y="4750"/>
                    <a:pt x="2617" y="4750"/>
                  </a:cubicBezTo>
                  <a:cubicBezTo>
                    <a:pt x="2671" y="4750"/>
                    <a:pt x="2724" y="4719"/>
                    <a:pt x="2751" y="4666"/>
                  </a:cubicBezTo>
                  <a:lnTo>
                    <a:pt x="3382" y="3344"/>
                  </a:lnTo>
                  <a:lnTo>
                    <a:pt x="4763" y="2856"/>
                  </a:lnTo>
                  <a:cubicBezTo>
                    <a:pt x="4870" y="2820"/>
                    <a:pt x="4894" y="2689"/>
                    <a:pt x="4811" y="2606"/>
                  </a:cubicBezTo>
                  <a:lnTo>
                    <a:pt x="3751" y="1606"/>
                  </a:lnTo>
                  <a:lnTo>
                    <a:pt x="3727" y="142"/>
                  </a:lnTo>
                  <a:cubicBezTo>
                    <a:pt x="3718" y="61"/>
                    <a:pt x="3649" y="1"/>
                    <a:pt x="3575"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7426225" y="3657575"/>
              <a:ext cx="92275" cy="94775"/>
            </a:xfrm>
            <a:custGeom>
              <a:avLst/>
              <a:gdLst/>
              <a:ahLst/>
              <a:cxnLst/>
              <a:rect l="l" t="t" r="r" b="b"/>
              <a:pathLst>
                <a:path w="3691" h="3791" extrusionOk="0">
                  <a:moveTo>
                    <a:pt x="1479" y="1"/>
                  </a:moveTo>
                  <a:cubicBezTo>
                    <a:pt x="1425" y="1"/>
                    <a:pt x="1373" y="35"/>
                    <a:pt x="1357" y="90"/>
                  </a:cubicBezTo>
                  <a:lnTo>
                    <a:pt x="1072" y="1197"/>
                  </a:lnTo>
                  <a:lnTo>
                    <a:pt x="83" y="1757"/>
                  </a:lnTo>
                  <a:cubicBezTo>
                    <a:pt x="0" y="1804"/>
                    <a:pt x="0" y="1911"/>
                    <a:pt x="71" y="1959"/>
                  </a:cubicBezTo>
                  <a:lnTo>
                    <a:pt x="1036" y="2578"/>
                  </a:lnTo>
                  <a:lnTo>
                    <a:pt x="1262" y="3697"/>
                  </a:lnTo>
                  <a:cubicBezTo>
                    <a:pt x="1279" y="3755"/>
                    <a:pt x="1335" y="3790"/>
                    <a:pt x="1388" y="3790"/>
                  </a:cubicBezTo>
                  <a:cubicBezTo>
                    <a:pt x="1412" y="3790"/>
                    <a:pt x="1434" y="3783"/>
                    <a:pt x="1453" y="3769"/>
                  </a:cubicBezTo>
                  <a:lnTo>
                    <a:pt x="2346" y="3042"/>
                  </a:lnTo>
                  <a:lnTo>
                    <a:pt x="3477" y="3162"/>
                  </a:lnTo>
                  <a:cubicBezTo>
                    <a:pt x="3482" y="3162"/>
                    <a:pt x="3487" y="3163"/>
                    <a:pt x="3493" y="3163"/>
                  </a:cubicBezTo>
                  <a:cubicBezTo>
                    <a:pt x="3569" y="3163"/>
                    <a:pt x="3629" y="3085"/>
                    <a:pt x="3596" y="3007"/>
                  </a:cubicBezTo>
                  <a:lnTo>
                    <a:pt x="3191" y="1947"/>
                  </a:lnTo>
                  <a:lnTo>
                    <a:pt x="3655" y="899"/>
                  </a:lnTo>
                  <a:cubicBezTo>
                    <a:pt x="3691" y="816"/>
                    <a:pt x="3631" y="733"/>
                    <a:pt x="3536" y="733"/>
                  </a:cubicBezTo>
                  <a:lnTo>
                    <a:pt x="2405" y="804"/>
                  </a:lnTo>
                  <a:lnTo>
                    <a:pt x="1560" y="30"/>
                  </a:lnTo>
                  <a:cubicBezTo>
                    <a:pt x="1535" y="10"/>
                    <a:pt x="1507" y="1"/>
                    <a:pt x="1479"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1"/>
            <p:cNvSpPr/>
            <p:nvPr/>
          </p:nvSpPr>
          <p:spPr>
            <a:xfrm>
              <a:off x="6269225" y="4445175"/>
              <a:ext cx="96175" cy="90325"/>
            </a:xfrm>
            <a:custGeom>
              <a:avLst/>
              <a:gdLst/>
              <a:ahLst/>
              <a:cxnLst/>
              <a:rect l="l" t="t" r="r" b="b"/>
              <a:pathLst>
                <a:path w="3847" h="3613" extrusionOk="0">
                  <a:moveTo>
                    <a:pt x="1923" y="0"/>
                  </a:moveTo>
                  <a:cubicBezTo>
                    <a:pt x="1885" y="0"/>
                    <a:pt x="1846" y="18"/>
                    <a:pt x="1822" y="54"/>
                  </a:cubicBezTo>
                  <a:lnTo>
                    <a:pt x="1239" y="1030"/>
                  </a:lnTo>
                  <a:lnTo>
                    <a:pt x="120" y="1292"/>
                  </a:lnTo>
                  <a:cubicBezTo>
                    <a:pt x="36" y="1316"/>
                    <a:pt x="0" y="1423"/>
                    <a:pt x="60" y="1483"/>
                  </a:cubicBezTo>
                  <a:lnTo>
                    <a:pt x="810" y="2352"/>
                  </a:lnTo>
                  <a:lnTo>
                    <a:pt x="715" y="3495"/>
                  </a:lnTo>
                  <a:cubicBezTo>
                    <a:pt x="705" y="3561"/>
                    <a:pt x="756" y="3613"/>
                    <a:pt x="820" y="3613"/>
                  </a:cubicBezTo>
                  <a:cubicBezTo>
                    <a:pt x="836" y="3613"/>
                    <a:pt x="853" y="3609"/>
                    <a:pt x="870" y="3602"/>
                  </a:cubicBezTo>
                  <a:lnTo>
                    <a:pt x="1929" y="3161"/>
                  </a:lnTo>
                  <a:lnTo>
                    <a:pt x="2977" y="3602"/>
                  </a:lnTo>
                  <a:cubicBezTo>
                    <a:pt x="2994" y="3609"/>
                    <a:pt x="3011" y="3613"/>
                    <a:pt x="3027" y="3613"/>
                  </a:cubicBezTo>
                  <a:cubicBezTo>
                    <a:pt x="3091" y="3613"/>
                    <a:pt x="3144" y="3561"/>
                    <a:pt x="3144" y="3495"/>
                  </a:cubicBezTo>
                  <a:lnTo>
                    <a:pt x="3048" y="2352"/>
                  </a:lnTo>
                  <a:lnTo>
                    <a:pt x="3787" y="1483"/>
                  </a:lnTo>
                  <a:cubicBezTo>
                    <a:pt x="3846" y="1423"/>
                    <a:pt x="3810" y="1316"/>
                    <a:pt x="3727" y="1292"/>
                  </a:cubicBezTo>
                  <a:lnTo>
                    <a:pt x="2620" y="1030"/>
                  </a:lnTo>
                  <a:lnTo>
                    <a:pt x="2025" y="54"/>
                  </a:lnTo>
                  <a:cubicBezTo>
                    <a:pt x="2001" y="18"/>
                    <a:pt x="1962" y="0"/>
                    <a:pt x="1923"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21"/>
          <p:cNvGrpSpPr/>
          <p:nvPr/>
        </p:nvGrpSpPr>
        <p:grpSpPr>
          <a:xfrm>
            <a:off x="429625" y="2433175"/>
            <a:ext cx="134475" cy="107075"/>
            <a:chOff x="1791375" y="2786675"/>
            <a:chExt cx="134475" cy="107075"/>
          </a:xfrm>
        </p:grpSpPr>
        <p:sp>
          <p:nvSpPr>
            <p:cNvPr id="989" name="Google Shape;989;p21"/>
            <p:cNvSpPr/>
            <p:nvPr/>
          </p:nvSpPr>
          <p:spPr>
            <a:xfrm>
              <a:off x="1791375" y="2786675"/>
              <a:ext cx="134475" cy="107075"/>
            </a:xfrm>
            <a:custGeom>
              <a:avLst/>
              <a:gdLst/>
              <a:ahLst/>
              <a:cxnLst/>
              <a:rect l="l" t="t" r="r" b="b"/>
              <a:pathLst>
                <a:path w="5379" h="4283" extrusionOk="0">
                  <a:moveTo>
                    <a:pt x="2091" y="0"/>
                  </a:moveTo>
                  <a:cubicBezTo>
                    <a:pt x="1055" y="0"/>
                    <a:pt x="0" y="984"/>
                    <a:pt x="437" y="2076"/>
                  </a:cubicBezTo>
                  <a:cubicBezTo>
                    <a:pt x="652" y="2636"/>
                    <a:pt x="1211" y="2993"/>
                    <a:pt x="1747" y="3279"/>
                  </a:cubicBezTo>
                  <a:cubicBezTo>
                    <a:pt x="2223" y="3541"/>
                    <a:pt x="2711" y="3779"/>
                    <a:pt x="3212" y="4005"/>
                  </a:cubicBezTo>
                  <a:cubicBezTo>
                    <a:pt x="3527" y="4147"/>
                    <a:pt x="3878" y="4282"/>
                    <a:pt x="4215" y="4282"/>
                  </a:cubicBezTo>
                  <a:cubicBezTo>
                    <a:pt x="4361" y="4282"/>
                    <a:pt x="4504" y="4257"/>
                    <a:pt x="4640" y="4196"/>
                  </a:cubicBezTo>
                  <a:cubicBezTo>
                    <a:pt x="5176" y="3970"/>
                    <a:pt x="5378" y="3291"/>
                    <a:pt x="5307" y="2707"/>
                  </a:cubicBezTo>
                  <a:cubicBezTo>
                    <a:pt x="5152" y="1350"/>
                    <a:pt x="3759" y="445"/>
                    <a:pt x="2533" y="64"/>
                  </a:cubicBezTo>
                  <a:cubicBezTo>
                    <a:pt x="2389" y="21"/>
                    <a:pt x="2240" y="0"/>
                    <a:pt x="209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1864800" y="2848400"/>
              <a:ext cx="7175" cy="34850"/>
            </a:xfrm>
            <a:custGeom>
              <a:avLst/>
              <a:gdLst/>
              <a:ahLst/>
              <a:cxnLst/>
              <a:rect l="l" t="t" r="r" b="b"/>
              <a:pathLst>
                <a:path w="287" h="1394" fill="none" extrusionOk="0">
                  <a:moveTo>
                    <a:pt x="72" y="1393"/>
                  </a:moveTo>
                  <a:cubicBezTo>
                    <a:pt x="1" y="929"/>
                    <a:pt x="84" y="429"/>
                    <a:pt x="286"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a:off x="1846350" y="2847800"/>
              <a:ext cx="3600" cy="26825"/>
            </a:xfrm>
            <a:custGeom>
              <a:avLst/>
              <a:gdLst/>
              <a:ahLst/>
              <a:cxnLst/>
              <a:rect l="l" t="t" r="r" b="b"/>
              <a:pathLst>
                <a:path w="144" h="1073" fill="none" extrusionOk="0">
                  <a:moveTo>
                    <a:pt x="48" y="1072"/>
                  </a:moveTo>
                  <a:cubicBezTo>
                    <a:pt x="0" y="715"/>
                    <a:pt x="36" y="346"/>
                    <a:pt x="143"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21"/>
          <p:cNvSpPr/>
          <p:nvPr/>
        </p:nvSpPr>
        <p:spPr>
          <a:xfrm>
            <a:off x="2074106" y="263600"/>
            <a:ext cx="283372" cy="275781"/>
          </a:xfrm>
          <a:custGeom>
            <a:avLst/>
            <a:gdLst/>
            <a:ahLst/>
            <a:cxnLst/>
            <a:rect l="l" t="t" r="r" b="b"/>
            <a:pathLst>
              <a:path w="7466" h="6544" extrusionOk="0">
                <a:moveTo>
                  <a:pt x="4816" y="1"/>
                </a:moveTo>
                <a:cubicBezTo>
                  <a:pt x="4686" y="1"/>
                  <a:pt x="4557" y="6"/>
                  <a:pt x="4429" y="16"/>
                </a:cubicBezTo>
                <a:cubicBezTo>
                  <a:pt x="4295" y="25"/>
                  <a:pt x="4132" y="28"/>
                  <a:pt x="3950" y="28"/>
                </a:cubicBezTo>
                <a:cubicBezTo>
                  <a:pt x="3697" y="28"/>
                  <a:pt x="3407" y="23"/>
                  <a:pt x="3102" y="23"/>
                </a:cubicBezTo>
                <a:cubicBezTo>
                  <a:pt x="1975" y="23"/>
                  <a:pt x="648" y="95"/>
                  <a:pt x="274" y="778"/>
                </a:cubicBezTo>
                <a:cubicBezTo>
                  <a:pt x="0" y="1266"/>
                  <a:pt x="48" y="1873"/>
                  <a:pt x="262" y="2385"/>
                </a:cubicBezTo>
                <a:cubicBezTo>
                  <a:pt x="477" y="2897"/>
                  <a:pt x="834" y="3326"/>
                  <a:pt x="1191" y="3754"/>
                </a:cubicBezTo>
                <a:cubicBezTo>
                  <a:pt x="1631" y="4278"/>
                  <a:pt x="2072" y="4802"/>
                  <a:pt x="2501" y="5326"/>
                </a:cubicBezTo>
                <a:cubicBezTo>
                  <a:pt x="2965" y="5886"/>
                  <a:pt x="3513" y="6481"/>
                  <a:pt x="4227" y="6540"/>
                </a:cubicBezTo>
                <a:cubicBezTo>
                  <a:pt x="4259" y="6543"/>
                  <a:pt x="4291" y="6544"/>
                  <a:pt x="4323" y="6544"/>
                </a:cubicBezTo>
                <a:cubicBezTo>
                  <a:pt x="4813" y="6544"/>
                  <a:pt x="5285" y="6292"/>
                  <a:pt x="5632" y="5945"/>
                </a:cubicBezTo>
                <a:cubicBezTo>
                  <a:pt x="6001" y="5588"/>
                  <a:pt x="6263" y="5124"/>
                  <a:pt x="6513" y="4659"/>
                </a:cubicBezTo>
                <a:cubicBezTo>
                  <a:pt x="6834" y="4064"/>
                  <a:pt x="7168" y="3457"/>
                  <a:pt x="7311" y="2802"/>
                </a:cubicBezTo>
                <a:cubicBezTo>
                  <a:pt x="7466" y="2135"/>
                  <a:pt x="7394" y="1385"/>
                  <a:pt x="6977" y="849"/>
                </a:cubicBezTo>
                <a:cubicBezTo>
                  <a:pt x="6484" y="212"/>
                  <a:pt x="5636" y="1"/>
                  <a:pt x="4816"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21"/>
          <p:cNvGrpSpPr/>
          <p:nvPr/>
        </p:nvGrpSpPr>
        <p:grpSpPr>
          <a:xfrm>
            <a:off x="160300" y="1227075"/>
            <a:ext cx="628375" cy="511975"/>
            <a:chOff x="470575" y="2584925"/>
            <a:chExt cx="628375" cy="511975"/>
          </a:xfrm>
        </p:grpSpPr>
        <p:sp>
          <p:nvSpPr>
            <p:cNvPr id="994" name="Google Shape;994;p21"/>
            <p:cNvSpPr/>
            <p:nvPr/>
          </p:nvSpPr>
          <p:spPr>
            <a:xfrm>
              <a:off x="470575" y="2584925"/>
              <a:ext cx="520325" cy="511975"/>
            </a:xfrm>
            <a:custGeom>
              <a:avLst/>
              <a:gdLst/>
              <a:ahLst/>
              <a:cxnLst/>
              <a:rect l="l" t="t" r="r" b="b"/>
              <a:pathLst>
                <a:path w="20813" h="20479" extrusionOk="0">
                  <a:moveTo>
                    <a:pt x="15191" y="0"/>
                  </a:moveTo>
                  <a:cubicBezTo>
                    <a:pt x="13882" y="0"/>
                    <a:pt x="12520" y="1078"/>
                    <a:pt x="11276" y="1872"/>
                  </a:cubicBezTo>
                  <a:cubicBezTo>
                    <a:pt x="8633" y="3550"/>
                    <a:pt x="5990" y="5229"/>
                    <a:pt x="3335" y="6896"/>
                  </a:cubicBezTo>
                  <a:cubicBezTo>
                    <a:pt x="1906" y="7813"/>
                    <a:pt x="322" y="8932"/>
                    <a:pt x="132" y="10623"/>
                  </a:cubicBezTo>
                  <a:cubicBezTo>
                    <a:pt x="1" y="11742"/>
                    <a:pt x="548" y="12861"/>
                    <a:pt x="1334" y="13671"/>
                  </a:cubicBezTo>
                  <a:cubicBezTo>
                    <a:pt x="2132" y="14468"/>
                    <a:pt x="3156" y="15004"/>
                    <a:pt x="4168" y="15504"/>
                  </a:cubicBezTo>
                  <a:cubicBezTo>
                    <a:pt x="7907" y="17374"/>
                    <a:pt x="11824" y="18909"/>
                    <a:pt x="15824" y="20100"/>
                  </a:cubicBezTo>
                  <a:cubicBezTo>
                    <a:pt x="16500" y="20299"/>
                    <a:pt x="17234" y="20478"/>
                    <a:pt x="17930" y="20478"/>
                  </a:cubicBezTo>
                  <a:cubicBezTo>
                    <a:pt x="18522" y="20478"/>
                    <a:pt x="19087" y="20349"/>
                    <a:pt x="19563" y="19993"/>
                  </a:cubicBezTo>
                  <a:cubicBezTo>
                    <a:pt x="20813" y="19040"/>
                    <a:pt x="20670" y="17159"/>
                    <a:pt x="20396" y="15611"/>
                  </a:cubicBezTo>
                  <a:lnTo>
                    <a:pt x="18515" y="4824"/>
                  </a:lnTo>
                  <a:cubicBezTo>
                    <a:pt x="18289" y="3574"/>
                    <a:pt x="18063" y="2276"/>
                    <a:pt x="17312" y="1253"/>
                  </a:cubicBezTo>
                  <a:cubicBezTo>
                    <a:pt x="16642" y="338"/>
                    <a:pt x="15925" y="0"/>
                    <a:pt x="1519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1"/>
            <p:cNvSpPr/>
            <p:nvPr/>
          </p:nvSpPr>
          <p:spPr>
            <a:xfrm>
              <a:off x="671500" y="2685275"/>
              <a:ext cx="42300" cy="58075"/>
            </a:xfrm>
            <a:custGeom>
              <a:avLst/>
              <a:gdLst/>
              <a:ahLst/>
              <a:cxnLst/>
              <a:rect l="l" t="t" r="r" b="b"/>
              <a:pathLst>
                <a:path w="1692" h="2323" fill="none" extrusionOk="0">
                  <a:moveTo>
                    <a:pt x="1" y="1"/>
                  </a:moveTo>
                  <a:cubicBezTo>
                    <a:pt x="322" y="918"/>
                    <a:pt x="917" y="1739"/>
                    <a:pt x="1691" y="2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641150" y="2705225"/>
              <a:ext cx="63425" cy="74450"/>
            </a:xfrm>
            <a:custGeom>
              <a:avLst/>
              <a:gdLst/>
              <a:ahLst/>
              <a:cxnLst/>
              <a:rect l="l" t="t" r="r" b="b"/>
              <a:pathLst>
                <a:path w="2537" h="2978" fill="none" extrusionOk="0">
                  <a:moveTo>
                    <a:pt x="0" y="0"/>
                  </a:moveTo>
                  <a:cubicBezTo>
                    <a:pt x="512" y="1227"/>
                    <a:pt x="1405" y="2286"/>
                    <a:pt x="2536"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a:off x="609300" y="2725750"/>
              <a:ext cx="41675" cy="60450"/>
            </a:xfrm>
            <a:custGeom>
              <a:avLst/>
              <a:gdLst/>
              <a:ahLst/>
              <a:cxnLst/>
              <a:rect l="l" t="t" r="r" b="b"/>
              <a:pathLst>
                <a:path w="1667" h="2418" fill="none" extrusionOk="0">
                  <a:moveTo>
                    <a:pt x="0" y="1"/>
                  </a:moveTo>
                  <a:cubicBezTo>
                    <a:pt x="405" y="894"/>
                    <a:pt x="965" y="1715"/>
                    <a:pt x="1667" y="2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1"/>
            <p:cNvSpPr/>
            <p:nvPr/>
          </p:nvSpPr>
          <p:spPr>
            <a:xfrm>
              <a:off x="877775" y="2776075"/>
              <a:ext cx="221175" cy="127125"/>
            </a:xfrm>
            <a:custGeom>
              <a:avLst/>
              <a:gdLst/>
              <a:ahLst/>
              <a:cxnLst/>
              <a:rect l="l" t="t" r="r" b="b"/>
              <a:pathLst>
                <a:path w="8847" h="5085" fill="none" extrusionOk="0">
                  <a:moveTo>
                    <a:pt x="1" y="5084"/>
                  </a:moveTo>
                  <a:cubicBezTo>
                    <a:pt x="3549" y="5013"/>
                    <a:pt x="7001" y="3024"/>
                    <a:pt x="8847"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a:off x="871525" y="2752550"/>
              <a:ext cx="141125" cy="82475"/>
            </a:xfrm>
            <a:custGeom>
              <a:avLst/>
              <a:gdLst/>
              <a:ahLst/>
              <a:cxnLst/>
              <a:rect l="l" t="t" r="r" b="b"/>
              <a:pathLst>
                <a:path w="5645" h="3299" fill="none" extrusionOk="0">
                  <a:moveTo>
                    <a:pt x="1" y="3299"/>
                  </a:moveTo>
                  <a:cubicBezTo>
                    <a:pt x="2179" y="2894"/>
                    <a:pt x="4215" y="1715"/>
                    <a:pt x="564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21"/>
          <p:cNvGrpSpPr/>
          <p:nvPr/>
        </p:nvGrpSpPr>
        <p:grpSpPr>
          <a:xfrm>
            <a:off x="-345792" y="245064"/>
            <a:ext cx="1853214" cy="512012"/>
            <a:chOff x="756925" y="4188225"/>
            <a:chExt cx="1574925" cy="435125"/>
          </a:xfrm>
        </p:grpSpPr>
        <p:sp>
          <p:nvSpPr>
            <p:cNvPr id="1001" name="Google Shape;1001;p21"/>
            <p:cNvSpPr/>
            <p:nvPr/>
          </p:nvSpPr>
          <p:spPr>
            <a:xfrm>
              <a:off x="756925" y="4188225"/>
              <a:ext cx="1574925" cy="398500"/>
            </a:xfrm>
            <a:custGeom>
              <a:avLst/>
              <a:gdLst/>
              <a:ahLst/>
              <a:cxnLst/>
              <a:rect l="l" t="t" r="r" b="b"/>
              <a:pathLst>
                <a:path w="62997" h="15940" extrusionOk="0">
                  <a:moveTo>
                    <a:pt x="22729" y="0"/>
                  </a:moveTo>
                  <a:cubicBezTo>
                    <a:pt x="22379" y="0"/>
                    <a:pt x="22029" y="23"/>
                    <a:pt x="21682" y="69"/>
                  </a:cubicBezTo>
                  <a:cubicBezTo>
                    <a:pt x="18836" y="450"/>
                    <a:pt x="14848" y="2760"/>
                    <a:pt x="15122" y="6046"/>
                  </a:cubicBezTo>
                  <a:cubicBezTo>
                    <a:pt x="14991" y="5974"/>
                    <a:pt x="14860" y="5915"/>
                    <a:pt x="14729" y="5855"/>
                  </a:cubicBezTo>
                  <a:cubicBezTo>
                    <a:pt x="13697" y="5382"/>
                    <a:pt x="12558" y="5128"/>
                    <a:pt x="11429" y="5128"/>
                  </a:cubicBezTo>
                  <a:cubicBezTo>
                    <a:pt x="10369" y="5128"/>
                    <a:pt x="9317" y="5353"/>
                    <a:pt x="8371" y="5831"/>
                  </a:cubicBezTo>
                  <a:cubicBezTo>
                    <a:pt x="6275" y="6891"/>
                    <a:pt x="4846" y="9260"/>
                    <a:pt x="5168" y="11582"/>
                  </a:cubicBezTo>
                  <a:cubicBezTo>
                    <a:pt x="5168" y="11596"/>
                    <a:pt x="5149" y="11602"/>
                    <a:pt x="5116" y="11602"/>
                  </a:cubicBezTo>
                  <a:cubicBezTo>
                    <a:pt x="4830" y="11602"/>
                    <a:pt x="3456" y="11152"/>
                    <a:pt x="3275" y="11142"/>
                  </a:cubicBezTo>
                  <a:cubicBezTo>
                    <a:pt x="3187" y="11134"/>
                    <a:pt x="3098" y="11130"/>
                    <a:pt x="3009" y="11130"/>
                  </a:cubicBezTo>
                  <a:cubicBezTo>
                    <a:pt x="2261" y="11130"/>
                    <a:pt x="1474" y="11397"/>
                    <a:pt x="953" y="11939"/>
                  </a:cubicBezTo>
                  <a:cubicBezTo>
                    <a:pt x="1" y="12951"/>
                    <a:pt x="143" y="14571"/>
                    <a:pt x="405" y="15940"/>
                  </a:cubicBezTo>
                  <a:lnTo>
                    <a:pt x="56996" y="15940"/>
                  </a:lnTo>
                  <a:cubicBezTo>
                    <a:pt x="58996" y="15833"/>
                    <a:pt x="60996" y="15797"/>
                    <a:pt x="62997" y="15690"/>
                  </a:cubicBezTo>
                  <a:cubicBezTo>
                    <a:pt x="62842" y="13797"/>
                    <a:pt x="61484" y="12154"/>
                    <a:pt x="59806" y="11272"/>
                  </a:cubicBezTo>
                  <a:cubicBezTo>
                    <a:pt x="58276" y="10464"/>
                    <a:pt x="56505" y="10207"/>
                    <a:pt x="54761" y="10207"/>
                  </a:cubicBezTo>
                  <a:cubicBezTo>
                    <a:pt x="54605" y="10207"/>
                    <a:pt x="54449" y="10209"/>
                    <a:pt x="54293" y="10213"/>
                  </a:cubicBezTo>
                  <a:cubicBezTo>
                    <a:pt x="54176" y="10216"/>
                    <a:pt x="54058" y="10221"/>
                    <a:pt x="53941" y="10221"/>
                  </a:cubicBezTo>
                  <a:cubicBezTo>
                    <a:pt x="53664" y="10221"/>
                    <a:pt x="53393" y="10195"/>
                    <a:pt x="53150" y="10070"/>
                  </a:cubicBezTo>
                  <a:cubicBezTo>
                    <a:pt x="52733" y="9856"/>
                    <a:pt x="52495" y="9415"/>
                    <a:pt x="52257" y="9010"/>
                  </a:cubicBezTo>
                  <a:cubicBezTo>
                    <a:pt x="50138" y="5284"/>
                    <a:pt x="46399" y="2498"/>
                    <a:pt x="42220" y="1533"/>
                  </a:cubicBezTo>
                  <a:cubicBezTo>
                    <a:pt x="41083" y="1268"/>
                    <a:pt x="39918" y="1138"/>
                    <a:pt x="38751" y="1138"/>
                  </a:cubicBezTo>
                  <a:cubicBezTo>
                    <a:pt x="35629" y="1138"/>
                    <a:pt x="32501" y="2068"/>
                    <a:pt x="29909" y="3819"/>
                  </a:cubicBezTo>
                  <a:cubicBezTo>
                    <a:pt x="28352" y="1458"/>
                    <a:pt x="25543" y="0"/>
                    <a:pt x="22729"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1"/>
            <p:cNvSpPr/>
            <p:nvPr/>
          </p:nvSpPr>
          <p:spPr>
            <a:xfrm>
              <a:off x="1979700" y="4366450"/>
              <a:ext cx="41100" cy="87525"/>
            </a:xfrm>
            <a:custGeom>
              <a:avLst/>
              <a:gdLst/>
              <a:ahLst/>
              <a:cxnLst/>
              <a:rect l="l" t="t" r="r" b="b"/>
              <a:pathLst>
                <a:path w="1644" h="3501" fill="none" extrusionOk="0">
                  <a:moveTo>
                    <a:pt x="1644" y="3501"/>
                  </a:moveTo>
                  <a:cubicBezTo>
                    <a:pt x="1382" y="2227"/>
                    <a:pt x="810" y="1012"/>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1"/>
            <p:cNvSpPr/>
            <p:nvPr/>
          </p:nvSpPr>
          <p:spPr>
            <a:xfrm>
              <a:off x="1889200" y="4296500"/>
              <a:ext cx="42900" cy="34850"/>
            </a:xfrm>
            <a:custGeom>
              <a:avLst/>
              <a:gdLst/>
              <a:ahLst/>
              <a:cxnLst/>
              <a:rect l="l" t="t" r="r" b="b"/>
              <a:pathLst>
                <a:path w="1716" h="1394" fill="none" extrusionOk="0">
                  <a:moveTo>
                    <a:pt x="1715" y="1393"/>
                  </a:moveTo>
                  <a:cubicBezTo>
                    <a:pt x="1311" y="762"/>
                    <a:pt x="703" y="26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1"/>
            <p:cNvSpPr/>
            <p:nvPr/>
          </p:nvSpPr>
          <p:spPr>
            <a:xfrm>
              <a:off x="1801400" y="4265525"/>
              <a:ext cx="40200" cy="15800"/>
            </a:xfrm>
            <a:custGeom>
              <a:avLst/>
              <a:gdLst/>
              <a:ahLst/>
              <a:cxnLst/>
              <a:rect l="l" t="t" r="r" b="b"/>
              <a:pathLst>
                <a:path w="1608" h="632" fill="none" extrusionOk="0">
                  <a:moveTo>
                    <a:pt x="1608" y="632"/>
                  </a:moveTo>
                  <a:cubicBezTo>
                    <a:pt x="1215" y="191"/>
                    <a:pt x="572" y="1"/>
                    <a:pt x="1" y="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1"/>
            <p:cNvSpPr/>
            <p:nvPr/>
          </p:nvSpPr>
          <p:spPr>
            <a:xfrm>
              <a:off x="2195500" y="4491450"/>
              <a:ext cx="69675" cy="56000"/>
            </a:xfrm>
            <a:custGeom>
              <a:avLst/>
              <a:gdLst/>
              <a:ahLst/>
              <a:cxnLst/>
              <a:rect l="l" t="t" r="r" b="b"/>
              <a:pathLst>
                <a:path w="2787" h="2240" fill="none" extrusionOk="0">
                  <a:moveTo>
                    <a:pt x="2787" y="2239"/>
                  </a:moveTo>
                  <a:cubicBezTo>
                    <a:pt x="2179" y="1191"/>
                    <a:pt x="1167" y="370"/>
                    <a:pt x="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a:off x="2112750" y="4481325"/>
              <a:ext cx="39900" cy="3900"/>
            </a:xfrm>
            <a:custGeom>
              <a:avLst/>
              <a:gdLst/>
              <a:ahLst/>
              <a:cxnLst/>
              <a:rect l="l" t="t" r="r" b="b"/>
              <a:pathLst>
                <a:path w="1596" h="156" fill="none" extrusionOk="0">
                  <a:moveTo>
                    <a:pt x="1596" y="144"/>
                  </a:moveTo>
                  <a:cubicBezTo>
                    <a:pt x="1072" y="1"/>
                    <a:pt x="513" y="1"/>
                    <a:pt x="1" y="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1"/>
            <p:cNvSpPr/>
            <p:nvPr/>
          </p:nvSpPr>
          <p:spPr>
            <a:xfrm>
              <a:off x="1483800" y="4364350"/>
              <a:ext cx="17300" cy="103325"/>
            </a:xfrm>
            <a:custGeom>
              <a:avLst/>
              <a:gdLst/>
              <a:ahLst/>
              <a:cxnLst/>
              <a:rect l="l" t="t" r="r" b="b"/>
              <a:pathLst>
                <a:path w="692" h="4133" fill="none" extrusionOk="0">
                  <a:moveTo>
                    <a:pt x="1" y="4132"/>
                  </a:moveTo>
                  <a:cubicBezTo>
                    <a:pt x="584" y="2906"/>
                    <a:pt x="691" y="1215"/>
                    <a:pt x="48"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1"/>
            <p:cNvSpPr/>
            <p:nvPr/>
          </p:nvSpPr>
          <p:spPr>
            <a:xfrm>
              <a:off x="1427550" y="4276250"/>
              <a:ext cx="37525" cy="42900"/>
            </a:xfrm>
            <a:custGeom>
              <a:avLst/>
              <a:gdLst/>
              <a:ahLst/>
              <a:cxnLst/>
              <a:rect l="l" t="t" r="r" b="b"/>
              <a:pathLst>
                <a:path w="1501" h="1716" fill="none" extrusionOk="0">
                  <a:moveTo>
                    <a:pt x="1501" y="1715"/>
                  </a:moveTo>
                  <a:cubicBezTo>
                    <a:pt x="1143" y="1036"/>
                    <a:pt x="620" y="453"/>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339750" y="4239350"/>
              <a:ext cx="37825" cy="9250"/>
            </a:xfrm>
            <a:custGeom>
              <a:avLst/>
              <a:gdLst/>
              <a:ahLst/>
              <a:cxnLst/>
              <a:rect l="l" t="t" r="r" b="b"/>
              <a:pathLst>
                <a:path w="1513" h="370" fill="none" extrusionOk="0">
                  <a:moveTo>
                    <a:pt x="1512" y="369"/>
                  </a:moveTo>
                  <a:cubicBezTo>
                    <a:pt x="1024" y="167"/>
                    <a:pt x="512" y="36"/>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49250" y="4245600"/>
              <a:ext cx="35150" cy="5375"/>
            </a:xfrm>
            <a:custGeom>
              <a:avLst/>
              <a:gdLst/>
              <a:ahLst/>
              <a:cxnLst/>
              <a:rect l="l" t="t" r="r" b="b"/>
              <a:pathLst>
                <a:path w="1406" h="215" fill="none" extrusionOk="0">
                  <a:moveTo>
                    <a:pt x="1405" y="0"/>
                  </a:moveTo>
                  <a:cubicBezTo>
                    <a:pt x="941" y="72"/>
                    <a:pt x="465" y="143"/>
                    <a:pt x="1" y="21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439150" y="4500975"/>
              <a:ext cx="23850" cy="19075"/>
            </a:xfrm>
            <a:custGeom>
              <a:avLst/>
              <a:gdLst/>
              <a:ahLst/>
              <a:cxnLst/>
              <a:rect l="l" t="t" r="r" b="b"/>
              <a:pathLst>
                <a:path w="954" h="763" fill="none" extrusionOk="0">
                  <a:moveTo>
                    <a:pt x="953" y="1"/>
                  </a:moveTo>
                  <a:cubicBezTo>
                    <a:pt x="775" y="394"/>
                    <a:pt x="417" y="679"/>
                    <a:pt x="1" y="7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397475" y="4534625"/>
              <a:ext cx="14025" cy="5675"/>
            </a:xfrm>
            <a:custGeom>
              <a:avLst/>
              <a:gdLst/>
              <a:ahLst/>
              <a:cxnLst/>
              <a:rect l="l" t="t" r="r" b="b"/>
              <a:pathLst>
                <a:path w="561" h="227" fill="none" extrusionOk="0">
                  <a:moveTo>
                    <a:pt x="560" y="0"/>
                  </a:moveTo>
                  <a:cubicBezTo>
                    <a:pt x="394" y="119"/>
                    <a:pt x="203" y="191"/>
                    <a:pt x="1" y="2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102500" y="4358700"/>
              <a:ext cx="46175" cy="53600"/>
            </a:xfrm>
            <a:custGeom>
              <a:avLst/>
              <a:gdLst/>
              <a:ahLst/>
              <a:cxnLst/>
              <a:rect l="l" t="t" r="r" b="b"/>
              <a:pathLst>
                <a:path w="1847" h="2144" fill="none" extrusionOk="0">
                  <a:moveTo>
                    <a:pt x="1" y="1"/>
                  </a:moveTo>
                  <a:cubicBezTo>
                    <a:pt x="882" y="417"/>
                    <a:pt x="1560" y="1215"/>
                    <a:pt x="1846" y="21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159050" y="4442650"/>
              <a:ext cx="2425" cy="43175"/>
            </a:xfrm>
            <a:custGeom>
              <a:avLst/>
              <a:gdLst/>
              <a:ahLst/>
              <a:cxnLst/>
              <a:rect l="l" t="t" r="r" b="b"/>
              <a:pathLst>
                <a:path w="97" h="1727" fill="none" extrusionOk="0">
                  <a:moveTo>
                    <a:pt x="13" y="0"/>
                  </a:moveTo>
                  <a:cubicBezTo>
                    <a:pt x="96" y="572"/>
                    <a:pt x="96" y="1155"/>
                    <a:pt x="1" y="172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137925" y="4509625"/>
              <a:ext cx="16100" cy="27400"/>
            </a:xfrm>
            <a:custGeom>
              <a:avLst/>
              <a:gdLst/>
              <a:ahLst/>
              <a:cxnLst/>
              <a:rect l="l" t="t" r="r" b="b"/>
              <a:pathLst>
                <a:path w="644" h="1096" fill="none" extrusionOk="0">
                  <a:moveTo>
                    <a:pt x="644" y="0"/>
                  </a:moveTo>
                  <a:cubicBezTo>
                    <a:pt x="465" y="381"/>
                    <a:pt x="251" y="750"/>
                    <a:pt x="1" y="109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970775" y="4623325"/>
              <a:ext cx="33950" cy="25"/>
            </a:xfrm>
            <a:custGeom>
              <a:avLst/>
              <a:gdLst/>
              <a:ahLst/>
              <a:cxnLst/>
              <a:rect l="l" t="t" r="r" b="b"/>
              <a:pathLst>
                <a:path w="1358" h="1" fill="none" extrusionOk="0">
                  <a:moveTo>
                    <a:pt x="0" y="0"/>
                  </a:moveTo>
                  <a:lnTo>
                    <a:pt x="1358"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844275" y="4623325"/>
              <a:ext cx="76800" cy="25"/>
            </a:xfrm>
            <a:custGeom>
              <a:avLst/>
              <a:gdLst/>
              <a:ahLst/>
              <a:cxnLst/>
              <a:rect l="l" t="t" r="r" b="b"/>
              <a:pathLst>
                <a:path w="3072" h="1" fill="none" extrusionOk="0">
                  <a:moveTo>
                    <a:pt x="0" y="0"/>
                  </a:moveTo>
                  <a:lnTo>
                    <a:pt x="3072"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622500" y="4623325"/>
              <a:ext cx="153025" cy="25"/>
            </a:xfrm>
            <a:custGeom>
              <a:avLst/>
              <a:gdLst/>
              <a:ahLst/>
              <a:cxnLst/>
              <a:rect l="l" t="t" r="r" b="b"/>
              <a:pathLst>
                <a:path w="6121" h="1" fill="none" extrusionOk="0">
                  <a:moveTo>
                    <a:pt x="1" y="0"/>
                  </a:moveTo>
                  <a:lnTo>
                    <a:pt x="612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065600" y="4623325"/>
              <a:ext cx="489375" cy="25"/>
            </a:xfrm>
            <a:custGeom>
              <a:avLst/>
              <a:gdLst/>
              <a:ahLst/>
              <a:cxnLst/>
              <a:rect l="l" t="t" r="r" b="b"/>
              <a:pathLst>
                <a:path w="19575" h="1" fill="none" extrusionOk="0">
                  <a:moveTo>
                    <a:pt x="0" y="0"/>
                  </a:moveTo>
                  <a:lnTo>
                    <a:pt x="19574"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1020"/>
        <p:cNvGrpSpPr/>
        <p:nvPr/>
      </p:nvGrpSpPr>
      <p:grpSpPr>
        <a:xfrm>
          <a:off x="0" y="0"/>
          <a:ext cx="0" cy="0"/>
          <a:chOff x="0" y="0"/>
          <a:chExt cx="0" cy="0"/>
        </a:xfrm>
      </p:grpSpPr>
      <p:grpSp>
        <p:nvGrpSpPr>
          <p:cNvPr id="1021" name="Google Shape;1021;p22"/>
          <p:cNvGrpSpPr/>
          <p:nvPr/>
        </p:nvGrpSpPr>
        <p:grpSpPr>
          <a:xfrm rot="10800000">
            <a:off x="-491793" y="3640037"/>
            <a:ext cx="2279801" cy="2257360"/>
            <a:chOff x="6233200" y="2121825"/>
            <a:chExt cx="1211500" cy="1199575"/>
          </a:xfrm>
        </p:grpSpPr>
        <p:sp>
          <p:nvSpPr>
            <p:cNvPr id="1022" name="Google Shape;1022;p22"/>
            <p:cNvSpPr/>
            <p:nvPr/>
          </p:nvSpPr>
          <p:spPr>
            <a:xfrm>
              <a:off x="6233200" y="2160525"/>
              <a:ext cx="1094800" cy="1160875"/>
            </a:xfrm>
            <a:custGeom>
              <a:avLst/>
              <a:gdLst/>
              <a:ahLst/>
              <a:cxnLst/>
              <a:rect l="l" t="t" r="r" b="b"/>
              <a:pathLst>
                <a:path w="43792" h="46435" extrusionOk="0">
                  <a:moveTo>
                    <a:pt x="1" y="0"/>
                  </a:moveTo>
                  <a:lnTo>
                    <a:pt x="1" y="0"/>
                  </a:lnTo>
                  <a:cubicBezTo>
                    <a:pt x="1382" y="7489"/>
                    <a:pt x="4763" y="14526"/>
                    <a:pt x="9145" y="20765"/>
                  </a:cubicBezTo>
                  <a:cubicBezTo>
                    <a:pt x="17372" y="32480"/>
                    <a:pt x="29266" y="41589"/>
                    <a:pt x="42732" y="46434"/>
                  </a:cubicBezTo>
                  <a:lnTo>
                    <a:pt x="43792" y="39922"/>
                  </a:lnTo>
                  <a:cubicBezTo>
                    <a:pt x="42744" y="39160"/>
                    <a:pt x="41744" y="38374"/>
                    <a:pt x="40851" y="37421"/>
                  </a:cubicBezTo>
                  <a:cubicBezTo>
                    <a:pt x="32445" y="28468"/>
                    <a:pt x="23599" y="19931"/>
                    <a:pt x="14348" y="11835"/>
                  </a:cubicBezTo>
                  <a:cubicBezTo>
                    <a:pt x="10562" y="8513"/>
                    <a:pt x="6621" y="5191"/>
                    <a:pt x="4097" y="834"/>
                  </a:cubicBezTo>
                  <a:lnTo>
                    <a:pt x="1" y="0"/>
                  </a:ln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2"/>
            <p:cNvSpPr/>
            <p:nvPr/>
          </p:nvSpPr>
          <p:spPr>
            <a:xfrm>
              <a:off x="6271900" y="2174200"/>
              <a:ext cx="1073975" cy="1077550"/>
            </a:xfrm>
            <a:custGeom>
              <a:avLst/>
              <a:gdLst/>
              <a:ahLst/>
              <a:cxnLst/>
              <a:rect l="l" t="t" r="r" b="b"/>
              <a:pathLst>
                <a:path w="42959" h="43102" extrusionOk="0">
                  <a:moveTo>
                    <a:pt x="1" y="1"/>
                  </a:moveTo>
                  <a:lnTo>
                    <a:pt x="1" y="1"/>
                  </a:lnTo>
                  <a:cubicBezTo>
                    <a:pt x="5275" y="12514"/>
                    <a:pt x="12859" y="24373"/>
                    <a:pt x="23623" y="32636"/>
                  </a:cubicBezTo>
                  <a:cubicBezTo>
                    <a:pt x="25909" y="34398"/>
                    <a:pt x="28326" y="35981"/>
                    <a:pt x="30766" y="37493"/>
                  </a:cubicBezTo>
                  <a:cubicBezTo>
                    <a:pt x="34255" y="39660"/>
                    <a:pt x="37851" y="41708"/>
                    <a:pt x="41708" y="43101"/>
                  </a:cubicBezTo>
                  <a:cubicBezTo>
                    <a:pt x="42125" y="40208"/>
                    <a:pt x="42494" y="37315"/>
                    <a:pt x="42958" y="34434"/>
                  </a:cubicBezTo>
                  <a:lnTo>
                    <a:pt x="35338" y="33195"/>
                  </a:lnTo>
                  <a:cubicBezTo>
                    <a:pt x="35827" y="32648"/>
                    <a:pt x="35779" y="31671"/>
                    <a:pt x="35326" y="31088"/>
                  </a:cubicBezTo>
                  <a:cubicBezTo>
                    <a:pt x="35076" y="30778"/>
                    <a:pt x="34719" y="30564"/>
                    <a:pt x="34362" y="30362"/>
                  </a:cubicBezTo>
                  <a:cubicBezTo>
                    <a:pt x="31124" y="28409"/>
                    <a:pt x="28326" y="25825"/>
                    <a:pt x="25551" y="23242"/>
                  </a:cubicBezTo>
                  <a:cubicBezTo>
                    <a:pt x="18277" y="16467"/>
                    <a:pt x="11050" y="9645"/>
                    <a:pt x="4275" y="2370"/>
                  </a:cubicBezTo>
                  <a:cubicBezTo>
                    <a:pt x="3727" y="1775"/>
                    <a:pt x="3168" y="1168"/>
                    <a:pt x="2822" y="429"/>
                  </a:cubicBezTo>
                  <a:lnTo>
                    <a:pt x="1" y="1"/>
                  </a:ln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2"/>
            <p:cNvSpPr/>
            <p:nvPr/>
          </p:nvSpPr>
          <p:spPr>
            <a:xfrm>
              <a:off x="6309700" y="2146225"/>
              <a:ext cx="1052550" cy="1005200"/>
            </a:xfrm>
            <a:custGeom>
              <a:avLst/>
              <a:gdLst/>
              <a:ahLst/>
              <a:cxnLst/>
              <a:rect l="l" t="t" r="r" b="b"/>
              <a:pathLst>
                <a:path w="42102" h="40208" extrusionOk="0">
                  <a:moveTo>
                    <a:pt x="1" y="1"/>
                  </a:moveTo>
                  <a:lnTo>
                    <a:pt x="1" y="1"/>
                  </a:lnTo>
                  <a:cubicBezTo>
                    <a:pt x="179" y="60"/>
                    <a:pt x="548" y="1787"/>
                    <a:pt x="644" y="2037"/>
                  </a:cubicBezTo>
                  <a:cubicBezTo>
                    <a:pt x="906" y="2691"/>
                    <a:pt x="1239" y="3251"/>
                    <a:pt x="1608" y="3858"/>
                  </a:cubicBezTo>
                  <a:cubicBezTo>
                    <a:pt x="2418" y="5144"/>
                    <a:pt x="3239" y="6418"/>
                    <a:pt x="4096" y="7668"/>
                  </a:cubicBezTo>
                  <a:cubicBezTo>
                    <a:pt x="5799" y="10180"/>
                    <a:pt x="7609" y="12621"/>
                    <a:pt x="9514" y="14979"/>
                  </a:cubicBezTo>
                  <a:cubicBezTo>
                    <a:pt x="13312" y="19705"/>
                    <a:pt x="17503" y="24134"/>
                    <a:pt x="22015" y="28195"/>
                  </a:cubicBezTo>
                  <a:cubicBezTo>
                    <a:pt x="26099" y="31874"/>
                    <a:pt x="30374" y="35064"/>
                    <a:pt x="35172" y="37755"/>
                  </a:cubicBezTo>
                  <a:cubicBezTo>
                    <a:pt x="36982" y="38779"/>
                    <a:pt x="38898" y="39553"/>
                    <a:pt x="40863" y="40208"/>
                  </a:cubicBezTo>
                  <a:lnTo>
                    <a:pt x="42101" y="32636"/>
                  </a:lnTo>
                  <a:cubicBezTo>
                    <a:pt x="36720" y="28778"/>
                    <a:pt x="31290" y="24980"/>
                    <a:pt x="25909" y="21122"/>
                  </a:cubicBezTo>
                  <a:cubicBezTo>
                    <a:pt x="18205" y="15610"/>
                    <a:pt x="10288" y="9859"/>
                    <a:pt x="5359" y="1763"/>
                  </a:cubicBezTo>
                  <a:cubicBezTo>
                    <a:pt x="5359" y="1763"/>
                    <a:pt x="4" y="2"/>
                    <a:pt x="1" y="1"/>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2"/>
            <p:cNvSpPr/>
            <p:nvPr/>
          </p:nvSpPr>
          <p:spPr>
            <a:xfrm>
              <a:off x="6397525" y="2173600"/>
              <a:ext cx="981975" cy="856100"/>
            </a:xfrm>
            <a:custGeom>
              <a:avLst/>
              <a:gdLst/>
              <a:ahLst/>
              <a:cxnLst/>
              <a:rect l="l" t="t" r="r" b="b"/>
              <a:pathLst>
                <a:path w="39279" h="34244" extrusionOk="0">
                  <a:moveTo>
                    <a:pt x="5560" y="1"/>
                  </a:moveTo>
                  <a:lnTo>
                    <a:pt x="0" y="358"/>
                  </a:lnTo>
                  <a:cubicBezTo>
                    <a:pt x="10263" y="14193"/>
                    <a:pt x="23491" y="25826"/>
                    <a:pt x="38541" y="34243"/>
                  </a:cubicBezTo>
                  <a:cubicBezTo>
                    <a:pt x="38767" y="32243"/>
                    <a:pt x="38993" y="30231"/>
                    <a:pt x="39231" y="28231"/>
                  </a:cubicBezTo>
                  <a:cubicBezTo>
                    <a:pt x="39255" y="27992"/>
                    <a:pt x="39279" y="27754"/>
                    <a:pt x="39195" y="27540"/>
                  </a:cubicBezTo>
                  <a:cubicBezTo>
                    <a:pt x="39088" y="27278"/>
                    <a:pt x="38838" y="27100"/>
                    <a:pt x="38600" y="26933"/>
                  </a:cubicBezTo>
                  <a:cubicBezTo>
                    <a:pt x="26825" y="18944"/>
                    <a:pt x="15752" y="9931"/>
                    <a:pt x="5560"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2"/>
            <p:cNvSpPr/>
            <p:nvPr/>
          </p:nvSpPr>
          <p:spPr>
            <a:xfrm>
              <a:off x="6468950" y="2121825"/>
              <a:ext cx="975750" cy="791775"/>
            </a:xfrm>
            <a:custGeom>
              <a:avLst/>
              <a:gdLst/>
              <a:ahLst/>
              <a:cxnLst/>
              <a:rect l="l" t="t" r="r" b="b"/>
              <a:pathLst>
                <a:path w="39030" h="31671" extrusionOk="0">
                  <a:moveTo>
                    <a:pt x="2429" y="0"/>
                  </a:moveTo>
                  <a:lnTo>
                    <a:pt x="1" y="774"/>
                  </a:lnTo>
                  <a:cubicBezTo>
                    <a:pt x="8252" y="11014"/>
                    <a:pt x="17919" y="20158"/>
                    <a:pt x="28909" y="27373"/>
                  </a:cubicBezTo>
                  <a:cubicBezTo>
                    <a:pt x="31397" y="29004"/>
                    <a:pt x="33957" y="30540"/>
                    <a:pt x="36708" y="31671"/>
                  </a:cubicBezTo>
                  <a:cubicBezTo>
                    <a:pt x="37243" y="29040"/>
                    <a:pt x="38017" y="26480"/>
                    <a:pt x="39029" y="24003"/>
                  </a:cubicBezTo>
                  <a:cubicBezTo>
                    <a:pt x="29207" y="19884"/>
                    <a:pt x="19884" y="14585"/>
                    <a:pt x="11347" y="8227"/>
                  </a:cubicBezTo>
                  <a:cubicBezTo>
                    <a:pt x="8097" y="5799"/>
                    <a:pt x="4930" y="3191"/>
                    <a:pt x="2429"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2"/>
            <p:cNvSpPr/>
            <p:nvPr/>
          </p:nvSpPr>
          <p:spPr>
            <a:xfrm>
              <a:off x="7073200" y="2680225"/>
              <a:ext cx="90200" cy="60450"/>
            </a:xfrm>
            <a:custGeom>
              <a:avLst/>
              <a:gdLst/>
              <a:ahLst/>
              <a:cxnLst/>
              <a:rect l="l" t="t" r="r" b="b"/>
              <a:pathLst>
                <a:path w="3608" h="2418" fill="none" extrusionOk="0">
                  <a:moveTo>
                    <a:pt x="3608" y="2417"/>
                  </a:moveTo>
                  <a:cubicBezTo>
                    <a:pt x="2381" y="1655"/>
                    <a:pt x="1167" y="846"/>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2"/>
            <p:cNvSpPr/>
            <p:nvPr/>
          </p:nvSpPr>
          <p:spPr>
            <a:xfrm>
              <a:off x="6996400" y="2626950"/>
              <a:ext cx="42575" cy="26800"/>
            </a:xfrm>
            <a:custGeom>
              <a:avLst/>
              <a:gdLst/>
              <a:ahLst/>
              <a:cxnLst/>
              <a:rect l="l" t="t" r="r" b="b"/>
              <a:pathLst>
                <a:path w="1703" h="1072" fill="none" extrusionOk="0">
                  <a:moveTo>
                    <a:pt x="1703" y="1072"/>
                  </a:moveTo>
                  <a:cubicBezTo>
                    <a:pt x="1132" y="715"/>
                    <a:pt x="560" y="357"/>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2"/>
            <p:cNvSpPr/>
            <p:nvPr/>
          </p:nvSpPr>
          <p:spPr>
            <a:xfrm>
              <a:off x="6934775" y="2581700"/>
              <a:ext cx="23850" cy="19375"/>
            </a:xfrm>
            <a:custGeom>
              <a:avLst/>
              <a:gdLst/>
              <a:ahLst/>
              <a:cxnLst/>
              <a:rect l="l" t="t" r="r" b="b"/>
              <a:pathLst>
                <a:path w="954" h="775" fill="none" extrusionOk="0">
                  <a:moveTo>
                    <a:pt x="953" y="774"/>
                  </a:moveTo>
                  <a:cubicBezTo>
                    <a:pt x="668" y="477"/>
                    <a:pt x="346" y="203"/>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2"/>
            <p:cNvSpPr/>
            <p:nvPr/>
          </p:nvSpPr>
          <p:spPr>
            <a:xfrm>
              <a:off x="6882700" y="2540625"/>
              <a:ext cx="9850" cy="9550"/>
            </a:xfrm>
            <a:custGeom>
              <a:avLst/>
              <a:gdLst/>
              <a:ahLst/>
              <a:cxnLst/>
              <a:rect l="l" t="t" r="r" b="b"/>
              <a:pathLst>
                <a:path w="394" h="382" fill="none" extrusionOk="0">
                  <a:moveTo>
                    <a:pt x="393" y="381"/>
                  </a:moveTo>
                  <a:cubicBezTo>
                    <a:pt x="334" y="203"/>
                    <a:pt x="179" y="60"/>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2"/>
            <p:cNvSpPr/>
            <p:nvPr/>
          </p:nvSpPr>
          <p:spPr>
            <a:xfrm>
              <a:off x="6504675" y="2412325"/>
              <a:ext cx="82475" cy="103925"/>
            </a:xfrm>
            <a:custGeom>
              <a:avLst/>
              <a:gdLst/>
              <a:ahLst/>
              <a:cxnLst/>
              <a:rect l="l" t="t" r="r" b="b"/>
              <a:pathLst>
                <a:path w="3299" h="4157" fill="none" extrusionOk="0">
                  <a:moveTo>
                    <a:pt x="0" y="1"/>
                  </a:moveTo>
                  <a:cubicBezTo>
                    <a:pt x="989" y="1465"/>
                    <a:pt x="2096" y="2858"/>
                    <a:pt x="3298" y="4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2"/>
            <p:cNvSpPr/>
            <p:nvPr/>
          </p:nvSpPr>
          <p:spPr>
            <a:xfrm>
              <a:off x="6620450" y="2553725"/>
              <a:ext cx="48550" cy="55675"/>
            </a:xfrm>
            <a:custGeom>
              <a:avLst/>
              <a:gdLst/>
              <a:ahLst/>
              <a:cxnLst/>
              <a:rect l="l" t="t" r="r" b="b"/>
              <a:pathLst>
                <a:path w="1942" h="2227" fill="none" extrusionOk="0">
                  <a:moveTo>
                    <a:pt x="1" y="0"/>
                  </a:moveTo>
                  <a:cubicBezTo>
                    <a:pt x="596" y="798"/>
                    <a:pt x="1239" y="1536"/>
                    <a:pt x="1942" y="222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2"/>
            <p:cNvSpPr/>
            <p:nvPr/>
          </p:nvSpPr>
          <p:spPr>
            <a:xfrm>
              <a:off x="6698150" y="2645400"/>
              <a:ext cx="19675" cy="16700"/>
            </a:xfrm>
            <a:custGeom>
              <a:avLst/>
              <a:gdLst/>
              <a:ahLst/>
              <a:cxnLst/>
              <a:rect l="l" t="t" r="r" b="b"/>
              <a:pathLst>
                <a:path w="787" h="668" fill="none" extrusionOk="0">
                  <a:moveTo>
                    <a:pt x="0" y="0"/>
                  </a:moveTo>
                  <a:cubicBezTo>
                    <a:pt x="262" y="215"/>
                    <a:pt x="524" y="441"/>
                    <a:pt x="786" y="66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2"/>
            <p:cNvSpPr/>
            <p:nvPr/>
          </p:nvSpPr>
          <p:spPr>
            <a:xfrm>
              <a:off x="6752025" y="2696300"/>
              <a:ext cx="8050" cy="5075"/>
            </a:xfrm>
            <a:custGeom>
              <a:avLst/>
              <a:gdLst/>
              <a:ahLst/>
              <a:cxnLst/>
              <a:rect l="l" t="t" r="r" b="b"/>
              <a:pathLst>
                <a:path w="322" h="203" fill="none" extrusionOk="0">
                  <a:moveTo>
                    <a:pt x="0" y="0"/>
                  </a:moveTo>
                  <a:lnTo>
                    <a:pt x="322" y="203"/>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2"/>
            <p:cNvSpPr/>
            <p:nvPr/>
          </p:nvSpPr>
          <p:spPr>
            <a:xfrm>
              <a:off x="6908000" y="2688850"/>
              <a:ext cx="27700" cy="19975"/>
            </a:xfrm>
            <a:custGeom>
              <a:avLst/>
              <a:gdLst/>
              <a:ahLst/>
              <a:cxnLst/>
              <a:rect l="l" t="t" r="r" b="b"/>
              <a:pathLst>
                <a:path w="1108" h="799" fill="none" extrusionOk="0">
                  <a:moveTo>
                    <a:pt x="1108" y="798"/>
                  </a:moveTo>
                  <a:cubicBezTo>
                    <a:pt x="738" y="536"/>
                    <a:pt x="369" y="263"/>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2"/>
            <p:cNvSpPr/>
            <p:nvPr/>
          </p:nvSpPr>
          <p:spPr>
            <a:xfrm>
              <a:off x="6816900" y="2605200"/>
              <a:ext cx="23850" cy="23250"/>
            </a:xfrm>
            <a:custGeom>
              <a:avLst/>
              <a:gdLst/>
              <a:ahLst/>
              <a:cxnLst/>
              <a:rect l="l" t="t" r="r" b="b"/>
              <a:pathLst>
                <a:path w="954" h="930" fill="none" extrusionOk="0">
                  <a:moveTo>
                    <a:pt x="953" y="930"/>
                  </a:moveTo>
                  <a:cubicBezTo>
                    <a:pt x="692" y="561"/>
                    <a:pt x="370" y="239"/>
                    <a:pt x="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6752025" y="2541525"/>
              <a:ext cx="29200" cy="32750"/>
            </a:xfrm>
            <a:custGeom>
              <a:avLst/>
              <a:gdLst/>
              <a:ahLst/>
              <a:cxnLst/>
              <a:rect l="l" t="t" r="r" b="b"/>
              <a:pathLst>
                <a:path w="1168" h="1310" fill="none" extrusionOk="0">
                  <a:moveTo>
                    <a:pt x="1167" y="1310"/>
                  </a:moveTo>
                  <a:cubicBezTo>
                    <a:pt x="774" y="869"/>
                    <a:pt x="381" y="441"/>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6673150" y="2469775"/>
              <a:ext cx="45550" cy="46475"/>
            </a:xfrm>
            <a:custGeom>
              <a:avLst/>
              <a:gdLst/>
              <a:ahLst/>
              <a:cxnLst/>
              <a:rect l="l" t="t" r="r" b="b"/>
              <a:pathLst>
                <a:path w="1822" h="1859" fill="none" extrusionOk="0">
                  <a:moveTo>
                    <a:pt x="1822" y="1858"/>
                  </a:moveTo>
                  <a:cubicBezTo>
                    <a:pt x="1167" y="1287"/>
                    <a:pt x="560" y="667"/>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2"/>
            <p:cNvSpPr/>
            <p:nvPr/>
          </p:nvSpPr>
          <p:spPr>
            <a:xfrm>
              <a:off x="6545750" y="2755825"/>
              <a:ext cx="45550" cy="46450"/>
            </a:xfrm>
            <a:custGeom>
              <a:avLst/>
              <a:gdLst/>
              <a:ahLst/>
              <a:cxnLst/>
              <a:rect l="l" t="t" r="r" b="b"/>
              <a:pathLst>
                <a:path w="1822" h="1858" fill="none" extrusionOk="0">
                  <a:moveTo>
                    <a:pt x="1822" y="1858"/>
                  </a:moveTo>
                  <a:cubicBezTo>
                    <a:pt x="1167" y="1286"/>
                    <a:pt x="560" y="667"/>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2"/>
            <p:cNvSpPr/>
            <p:nvPr/>
          </p:nvSpPr>
          <p:spPr>
            <a:xfrm>
              <a:off x="7066350" y="3184450"/>
              <a:ext cx="24425" cy="12825"/>
            </a:xfrm>
            <a:custGeom>
              <a:avLst/>
              <a:gdLst/>
              <a:ahLst/>
              <a:cxnLst/>
              <a:rect l="l" t="t" r="r" b="b"/>
              <a:pathLst>
                <a:path w="977" h="513" fill="none" extrusionOk="0">
                  <a:moveTo>
                    <a:pt x="977" y="512"/>
                  </a:moveTo>
                  <a:cubicBezTo>
                    <a:pt x="655" y="346"/>
                    <a:pt x="334" y="167"/>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2"/>
            <p:cNvSpPr/>
            <p:nvPr/>
          </p:nvSpPr>
          <p:spPr>
            <a:xfrm>
              <a:off x="6995500" y="3141575"/>
              <a:ext cx="40800" cy="22650"/>
            </a:xfrm>
            <a:custGeom>
              <a:avLst/>
              <a:gdLst/>
              <a:ahLst/>
              <a:cxnLst/>
              <a:rect l="l" t="t" r="r" b="b"/>
              <a:pathLst>
                <a:path w="1632" h="906" fill="none" extrusionOk="0">
                  <a:moveTo>
                    <a:pt x="1632" y="906"/>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6943425" y="3104375"/>
              <a:ext cx="23825" cy="17600"/>
            </a:xfrm>
            <a:custGeom>
              <a:avLst/>
              <a:gdLst/>
              <a:ahLst/>
              <a:cxnLst/>
              <a:rect l="l" t="t" r="r" b="b"/>
              <a:pathLst>
                <a:path w="953" h="704" fill="none" extrusionOk="0">
                  <a:moveTo>
                    <a:pt x="953" y="703"/>
                  </a:moveTo>
                  <a:cubicBezTo>
                    <a:pt x="631" y="477"/>
                    <a:pt x="310" y="239"/>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6781200" y="2869825"/>
              <a:ext cx="37825" cy="35150"/>
            </a:xfrm>
            <a:custGeom>
              <a:avLst/>
              <a:gdLst/>
              <a:ahLst/>
              <a:cxnLst/>
              <a:rect l="l" t="t" r="r" b="b"/>
              <a:pathLst>
                <a:path w="1513" h="1406" fill="none" extrusionOk="0">
                  <a:moveTo>
                    <a:pt x="0" y="1"/>
                  </a:moveTo>
                  <a:cubicBezTo>
                    <a:pt x="453" y="513"/>
                    <a:pt x="965" y="989"/>
                    <a:pt x="1512" y="14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2"/>
            <p:cNvSpPr/>
            <p:nvPr/>
          </p:nvSpPr>
          <p:spPr>
            <a:xfrm>
              <a:off x="6852325" y="2935300"/>
              <a:ext cx="32175" cy="28600"/>
            </a:xfrm>
            <a:custGeom>
              <a:avLst/>
              <a:gdLst/>
              <a:ahLst/>
              <a:cxnLst/>
              <a:rect l="l" t="t" r="r" b="b"/>
              <a:pathLst>
                <a:path w="1287" h="1144" fill="none" extrusionOk="0">
                  <a:moveTo>
                    <a:pt x="1" y="1"/>
                  </a:moveTo>
                  <a:cubicBezTo>
                    <a:pt x="358" y="453"/>
                    <a:pt x="799" y="834"/>
                    <a:pt x="1287" y="11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2"/>
            <p:cNvSpPr/>
            <p:nvPr/>
          </p:nvSpPr>
          <p:spPr>
            <a:xfrm>
              <a:off x="6931800" y="2996625"/>
              <a:ext cx="23850" cy="12825"/>
            </a:xfrm>
            <a:custGeom>
              <a:avLst/>
              <a:gdLst/>
              <a:ahLst/>
              <a:cxnLst/>
              <a:rect l="l" t="t" r="r" b="b"/>
              <a:pathLst>
                <a:path w="954" h="513" fill="none" extrusionOk="0">
                  <a:moveTo>
                    <a:pt x="1" y="1"/>
                  </a:moveTo>
                  <a:cubicBezTo>
                    <a:pt x="251" y="263"/>
                    <a:pt x="596" y="441"/>
                    <a:pt x="953" y="51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22"/>
          <p:cNvGrpSpPr/>
          <p:nvPr/>
        </p:nvGrpSpPr>
        <p:grpSpPr>
          <a:xfrm>
            <a:off x="-247075" y="2977675"/>
            <a:ext cx="430450" cy="481150"/>
            <a:chOff x="362825" y="1054750"/>
            <a:chExt cx="430450" cy="481150"/>
          </a:xfrm>
        </p:grpSpPr>
        <p:sp>
          <p:nvSpPr>
            <p:cNvPr id="1047" name="Google Shape;1047;p22"/>
            <p:cNvSpPr/>
            <p:nvPr/>
          </p:nvSpPr>
          <p:spPr>
            <a:xfrm>
              <a:off x="362825" y="1054750"/>
              <a:ext cx="430450" cy="481150"/>
            </a:xfrm>
            <a:custGeom>
              <a:avLst/>
              <a:gdLst/>
              <a:ahLst/>
              <a:cxnLst/>
              <a:rect l="l" t="t" r="r" b="b"/>
              <a:pathLst>
                <a:path w="17218" h="19246" extrusionOk="0">
                  <a:moveTo>
                    <a:pt x="3507" y="1"/>
                  </a:moveTo>
                  <a:cubicBezTo>
                    <a:pt x="1501" y="1"/>
                    <a:pt x="1397" y="2154"/>
                    <a:pt x="1227" y="3869"/>
                  </a:cubicBezTo>
                  <a:cubicBezTo>
                    <a:pt x="918" y="6822"/>
                    <a:pt x="608" y="9763"/>
                    <a:pt x="310" y="12703"/>
                  </a:cubicBezTo>
                  <a:cubicBezTo>
                    <a:pt x="132" y="14394"/>
                    <a:pt x="1" y="16263"/>
                    <a:pt x="1037" y="17609"/>
                  </a:cubicBezTo>
                  <a:cubicBezTo>
                    <a:pt x="1775" y="18585"/>
                    <a:pt x="2989" y="19085"/>
                    <a:pt x="4204" y="19204"/>
                  </a:cubicBezTo>
                  <a:cubicBezTo>
                    <a:pt x="4473" y="19233"/>
                    <a:pt x="4743" y="19246"/>
                    <a:pt x="5012" y="19246"/>
                  </a:cubicBezTo>
                  <a:cubicBezTo>
                    <a:pt x="5957" y="19246"/>
                    <a:pt x="6899" y="19090"/>
                    <a:pt x="7835" y="18942"/>
                  </a:cubicBezTo>
                  <a:cubicBezTo>
                    <a:pt x="9942" y="18585"/>
                    <a:pt x="12109" y="18216"/>
                    <a:pt x="13943" y="17109"/>
                  </a:cubicBezTo>
                  <a:cubicBezTo>
                    <a:pt x="15765" y="16001"/>
                    <a:pt x="17217" y="13977"/>
                    <a:pt x="16991" y="11858"/>
                  </a:cubicBezTo>
                  <a:cubicBezTo>
                    <a:pt x="16753" y="9643"/>
                    <a:pt x="14884" y="8012"/>
                    <a:pt x="13157" y="6607"/>
                  </a:cubicBezTo>
                  <a:cubicBezTo>
                    <a:pt x="11109" y="4964"/>
                    <a:pt x="9073" y="3321"/>
                    <a:pt x="7025" y="1678"/>
                  </a:cubicBezTo>
                  <a:cubicBezTo>
                    <a:pt x="6204" y="1011"/>
                    <a:pt x="5335" y="321"/>
                    <a:pt x="4299" y="95"/>
                  </a:cubicBezTo>
                  <a:cubicBezTo>
                    <a:pt x="4007" y="31"/>
                    <a:pt x="3744" y="1"/>
                    <a:pt x="350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386950" y="1425300"/>
              <a:ext cx="119375" cy="61650"/>
            </a:xfrm>
            <a:custGeom>
              <a:avLst/>
              <a:gdLst/>
              <a:ahLst/>
              <a:cxnLst/>
              <a:rect l="l" t="t" r="r" b="b"/>
              <a:pathLst>
                <a:path w="4775" h="2466" fill="none" extrusionOk="0">
                  <a:moveTo>
                    <a:pt x="0" y="2465"/>
                  </a:moveTo>
                  <a:cubicBezTo>
                    <a:pt x="1369" y="1287"/>
                    <a:pt x="3012" y="429"/>
                    <a:pt x="4775"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372050" y="1365475"/>
              <a:ext cx="148575" cy="75025"/>
            </a:xfrm>
            <a:custGeom>
              <a:avLst/>
              <a:gdLst/>
              <a:ahLst/>
              <a:cxnLst/>
              <a:rect l="l" t="t" r="r" b="b"/>
              <a:pathLst>
                <a:path w="5943" h="3001" fill="none" extrusionOk="0">
                  <a:moveTo>
                    <a:pt x="1" y="3001"/>
                  </a:moveTo>
                  <a:cubicBezTo>
                    <a:pt x="1644" y="1465"/>
                    <a:pt x="3727" y="405"/>
                    <a:pt x="5942"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2"/>
            <p:cNvSpPr/>
            <p:nvPr/>
          </p:nvSpPr>
          <p:spPr>
            <a:xfrm>
              <a:off x="373250" y="1321725"/>
              <a:ext cx="115800" cy="55075"/>
            </a:xfrm>
            <a:custGeom>
              <a:avLst/>
              <a:gdLst/>
              <a:ahLst/>
              <a:cxnLst/>
              <a:rect l="l" t="t" r="r" b="b"/>
              <a:pathLst>
                <a:path w="4632" h="2203" fill="none" extrusionOk="0">
                  <a:moveTo>
                    <a:pt x="0" y="2203"/>
                  </a:moveTo>
                  <a:cubicBezTo>
                    <a:pt x="1370" y="1155"/>
                    <a:pt x="2953" y="405"/>
                    <a:pt x="4632"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22"/>
          <p:cNvGrpSpPr/>
          <p:nvPr/>
        </p:nvGrpSpPr>
        <p:grpSpPr>
          <a:xfrm>
            <a:off x="183375" y="2508100"/>
            <a:ext cx="356825" cy="333725"/>
            <a:chOff x="1699700" y="1879225"/>
            <a:chExt cx="356825" cy="333725"/>
          </a:xfrm>
        </p:grpSpPr>
        <p:sp>
          <p:nvSpPr>
            <p:cNvPr id="1052" name="Google Shape;1052;p22"/>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 name="Google Shape;1054;p22"/>
          <p:cNvGrpSpPr/>
          <p:nvPr/>
        </p:nvGrpSpPr>
        <p:grpSpPr>
          <a:xfrm>
            <a:off x="803650" y="144700"/>
            <a:ext cx="578175" cy="596900"/>
            <a:chOff x="892950" y="1721850"/>
            <a:chExt cx="578175" cy="596900"/>
          </a:xfrm>
        </p:grpSpPr>
        <p:sp>
          <p:nvSpPr>
            <p:cNvPr id="1055" name="Google Shape;1055;p22"/>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22"/>
          <p:cNvGrpSpPr/>
          <p:nvPr/>
        </p:nvGrpSpPr>
        <p:grpSpPr>
          <a:xfrm flipH="1">
            <a:off x="4070102" y="-170865"/>
            <a:ext cx="5209965" cy="6172181"/>
            <a:chOff x="10301875" y="767200"/>
            <a:chExt cx="2350325" cy="2368450"/>
          </a:xfrm>
        </p:grpSpPr>
        <p:sp>
          <p:nvSpPr>
            <p:cNvPr id="1059" name="Google Shape;1059;p22"/>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2"/>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2"/>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22"/>
          <p:cNvGrpSpPr/>
          <p:nvPr/>
        </p:nvGrpSpPr>
        <p:grpSpPr>
          <a:xfrm>
            <a:off x="2806991" y="4560356"/>
            <a:ext cx="3092523" cy="854368"/>
            <a:chOff x="756925" y="4188225"/>
            <a:chExt cx="1574925" cy="435125"/>
          </a:xfrm>
        </p:grpSpPr>
        <p:sp>
          <p:nvSpPr>
            <p:cNvPr id="1071" name="Google Shape;1071;p22"/>
            <p:cNvSpPr/>
            <p:nvPr/>
          </p:nvSpPr>
          <p:spPr>
            <a:xfrm>
              <a:off x="756925" y="4188225"/>
              <a:ext cx="1574925" cy="398500"/>
            </a:xfrm>
            <a:custGeom>
              <a:avLst/>
              <a:gdLst/>
              <a:ahLst/>
              <a:cxnLst/>
              <a:rect l="l" t="t" r="r" b="b"/>
              <a:pathLst>
                <a:path w="62997" h="15940" extrusionOk="0">
                  <a:moveTo>
                    <a:pt x="22729" y="0"/>
                  </a:moveTo>
                  <a:cubicBezTo>
                    <a:pt x="22379" y="0"/>
                    <a:pt x="22029" y="23"/>
                    <a:pt x="21682" y="69"/>
                  </a:cubicBezTo>
                  <a:cubicBezTo>
                    <a:pt x="18836" y="450"/>
                    <a:pt x="14848" y="2760"/>
                    <a:pt x="15122" y="6046"/>
                  </a:cubicBezTo>
                  <a:cubicBezTo>
                    <a:pt x="14991" y="5974"/>
                    <a:pt x="14860" y="5915"/>
                    <a:pt x="14729" y="5855"/>
                  </a:cubicBezTo>
                  <a:cubicBezTo>
                    <a:pt x="13697" y="5382"/>
                    <a:pt x="12558" y="5128"/>
                    <a:pt x="11429" y="5128"/>
                  </a:cubicBezTo>
                  <a:cubicBezTo>
                    <a:pt x="10369" y="5128"/>
                    <a:pt x="9317" y="5353"/>
                    <a:pt x="8371" y="5831"/>
                  </a:cubicBezTo>
                  <a:cubicBezTo>
                    <a:pt x="6275" y="6891"/>
                    <a:pt x="4846" y="9260"/>
                    <a:pt x="5168" y="11582"/>
                  </a:cubicBezTo>
                  <a:cubicBezTo>
                    <a:pt x="5168" y="11596"/>
                    <a:pt x="5149" y="11602"/>
                    <a:pt x="5116" y="11602"/>
                  </a:cubicBezTo>
                  <a:cubicBezTo>
                    <a:pt x="4830" y="11602"/>
                    <a:pt x="3456" y="11152"/>
                    <a:pt x="3275" y="11142"/>
                  </a:cubicBezTo>
                  <a:cubicBezTo>
                    <a:pt x="3187" y="11134"/>
                    <a:pt x="3098" y="11130"/>
                    <a:pt x="3009" y="11130"/>
                  </a:cubicBezTo>
                  <a:cubicBezTo>
                    <a:pt x="2261" y="11130"/>
                    <a:pt x="1474" y="11397"/>
                    <a:pt x="953" y="11939"/>
                  </a:cubicBezTo>
                  <a:cubicBezTo>
                    <a:pt x="1" y="12951"/>
                    <a:pt x="143" y="14571"/>
                    <a:pt x="405" y="15940"/>
                  </a:cubicBezTo>
                  <a:lnTo>
                    <a:pt x="56996" y="15940"/>
                  </a:lnTo>
                  <a:cubicBezTo>
                    <a:pt x="58996" y="15833"/>
                    <a:pt x="60996" y="15797"/>
                    <a:pt x="62997" y="15690"/>
                  </a:cubicBezTo>
                  <a:cubicBezTo>
                    <a:pt x="62842" y="13797"/>
                    <a:pt x="61484" y="12154"/>
                    <a:pt x="59806" y="11272"/>
                  </a:cubicBezTo>
                  <a:cubicBezTo>
                    <a:pt x="58276" y="10464"/>
                    <a:pt x="56505" y="10207"/>
                    <a:pt x="54761" y="10207"/>
                  </a:cubicBezTo>
                  <a:cubicBezTo>
                    <a:pt x="54605" y="10207"/>
                    <a:pt x="54449" y="10209"/>
                    <a:pt x="54293" y="10213"/>
                  </a:cubicBezTo>
                  <a:cubicBezTo>
                    <a:pt x="54176" y="10216"/>
                    <a:pt x="54058" y="10221"/>
                    <a:pt x="53941" y="10221"/>
                  </a:cubicBezTo>
                  <a:cubicBezTo>
                    <a:pt x="53664" y="10221"/>
                    <a:pt x="53393" y="10195"/>
                    <a:pt x="53150" y="10070"/>
                  </a:cubicBezTo>
                  <a:cubicBezTo>
                    <a:pt x="52733" y="9856"/>
                    <a:pt x="52495" y="9415"/>
                    <a:pt x="52257" y="9010"/>
                  </a:cubicBezTo>
                  <a:cubicBezTo>
                    <a:pt x="50138" y="5284"/>
                    <a:pt x="46399" y="2498"/>
                    <a:pt x="42220" y="1533"/>
                  </a:cubicBezTo>
                  <a:cubicBezTo>
                    <a:pt x="41083" y="1268"/>
                    <a:pt x="39918" y="1138"/>
                    <a:pt x="38751" y="1138"/>
                  </a:cubicBezTo>
                  <a:cubicBezTo>
                    <a:pt x="35629" y="1138"/>
                    <a:pt x="32501" y="2068"/>
                    <a:pt x="29909" y="3819"/>
                  </a:cubicBezTo>
                  <a:cubicBezTo>
                    <a:pt x="28352" y="1458"/>
                    <a:pt x="25543" y="0"/>
                    <a:pt x="22729"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2"/>
            <p:cNvSpPr/>
            <p:nvPr/>
          </p:nvSpPr>
          <p:spPr>
            <a:xfrm>
              <a:off x="1979700" y="4366450"/>
              <a:ext cx="41100" cy="87525"/>
            </a:xfrm>
            <a:custGeom>
              <a:avLst/>
              <a:gdLst/>
              <a:ahLst/>
              <a:cxnLst/>
              <a:rect l="l" t="t" r="r" b="b"/>
              <a:pathLst>
                <a:path w="1644" h="3501" fill="none" extrusionOk="0">
                  <a:moveTo>
                    <a:pt x="1644" y="3501"/>
                  </a:moveTo>
                  <a:cubicBezTo>
                    <a:pt x="1382" y="2227"/>
                    <a:pt x="810" y="1012"/>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2"/>
            <p:cNvSpPr/>
            <p:nvPr/>
          </p:nvSpPr>
          <p:spPr>
            <a:xfrm>
              <a:off x="1889200" y="4296500"/>
              <a:ext cx="42900" cy="34850"/>
            </a:xfrm>
            <a:custGeom>
              <a:avLst/>
              <a:gdLst/>
              <a:ahLst/>
              <a:cxnLst/>
              <a:rect l="l" t="t" r="r" b="b"/>
              <a:pathLst>
                <a:path w="1716" h="1394" fill="none" extrusionOk="0">
                  <a:moveTo>
                    <a:pt x="1715" y="1393"/>
                  </a:moveTo>
                  <a:cubicBezTo>
                    <a:pt x="1311" y="762"/>
                    <a:pt x="703" y="26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a:off x="1801400" y="4265525"/>
              <a:ext cx="40200" cy="15800"/>
            </a:xfrm>
            <a:custGeom>
              <a:avLst/>
              <a:gdLst/>
              <a:ahLst/>
              <a:cxnLst/>
              <a:rect l="l" t="t" r="r" b="b"/>
              <a:pathLst>
                <a:path w="1608" h="632" fill="none" extrusionOk="0">
                  <a:moveTo>
                    <a:pt x="1608" y="632"/>
                  </a:moveTo>
                  <a:cubicBezTo>
                    <a:pt x="1215" y="191"/>
                    <a:pt x="572" y="1"/>
                    <a:pt x="1" y="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a:off x="2195500" y="4491450"/>
              <a:ext cx="69675" cy="56000"/>
            </a:xfrm>
            <a:custGeom>
              <a:avLst/>
              <a:gdLst/>
              <a:ahLst/>
              <a:cxnLst/>
              <a:rect l="l" t="t" r="r" b="b"/>
              <a:pathLst>
                <a:path w="2787" h="2240" fill="none" extrusionOk="0">
                  <a:moveTo>
                    <a:pt x="2787" y="2239"/>
                  </a:moveTo>
                  <a:cubicBezTo>
                    <a:pt x="2179" y="1191"/>
                    <a:pt x="1167" y="370"/>
                    <a:pt x="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a:off x="2112750" y="4481325"/>
              <a:ext cx="39900" cy="3900"/>
            </a:xfrm>
            <a:custGeom>
              <a:avLst/>
              <a:gdLst/>
              <a:ahLst/>
              <a:cxnLst/>
              <a:rect l="l" t="t" r="r" b="b"/>
              <a:pathLst>
                <a:path w="1596" h="156" fill="none" extrusionOk="0">
                  <a:moveTo>
                    <a:pt x="1596" y="144"/>
                  </a:moveTo>
                  <a:cubicBezTo>
                    <a:pt x="1072" y="1"/>
                    <a:pt x="513" y="1"/>
                    <a:pt x="1" y="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a:off x="1483800" y="4364350"/>
              <a:ext cx="17300" cy="103325"/>
            </a:xfrm>
            <a:custGeom>
              <a:avLst/>
              <a:gdLst/>
              <a:ahLst/>
              <a:cxnLst/>
              <a:rect l="l" t="t" r="r" b="b"/>
              <a:pathLst>
                <a:path w="692" h="4133" fill="none" extrusionOk="0">
                  <a:moveTo>
                    <a:pt x="1" y="4132"/>
                  </a:moveTo>
                  <a:cubicBezTo>
                    <a:pt x="584" y="2906"/>
                    <a:pt x="691" y="1215"/>
                    <a:pt x="48"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a:off x="1427550" y="4276250"/>
              <a:ext cx="37525" cy="42900"/>
            </a:xfrm>
            <a:custGeom>
              <a:avLst/>
              <a:gdLst/>
              <a:ahLst/>
              <a:cxnLst/>
              <a:rect l="l" t="t" r="r" b="b"/>
              <a:pathLst>
                <a:path w="1501" h="1716" fill="none" extrusionOk="0">
                  <a:moveTo>
                    <a:pt x="1501" y="1715"/>
                  </a:moveTo>
                  <a:cubicBezTo>
                    <a:pt x="1143" y="1036"/>
                    <a:pt x="620" y="453"/>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2"/>
            <p:cNvSpPr/>
            <p:nvPr/>
          </p:nvSpPr>
          <p:spPr>
            <a:xfrm>
              <a:off x="1339750" y="4239350"/>
              <a:ext cx="37825" cy="9250"/>
            </a:xfrm>
            <a:custGeom>
              <a:avLst/>
              <a:gdLst/>
              <a:ahLst/>
              <a:cxnLst/>
              <a:rect l="l" t="t" r="r" b="b"/>
              <a:pathLst>
                <a:path w="1513" h="370" fill="none" extrusionOk="0">
                  <a:moveTo>
                    <a:pt x="1512" y="369"/>
                  </a:moveTo>
                  <a:cubicBezTo>
                    <a:pt x="1024" y="167"/>
                    <a:pt x="512" y="36"/>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a:off x="1249250" y="4245600"/>
              <a:ext cx="35150" cy="5375"/>
            </a:xfrm>
            <a:custGeom>
              <a:avLst/>
              <a:gdLst/>
              <a:ahLst/>
              <a:cxnLst/>
              <a:rect l="l" t="t" r="r" b="b"/>
              <a:pathLst>
                <a:path w="1406" h="215" fill="none" extrusionOk="0">
                  <a:moveTo>
                    <a:pt x="1405" y="0"/>
                  </a:moveTo>
                  <a:cubicBezTo>
                    <a:pt x="941" y="72"/>
                    <a:pt x="465" y="143"/>
                    <a:pt x="1" y="21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2"/>
            <p:cNvSpPr/>
            <p:nvPr/>
          </p:nvSpPr>
          <p:spPr>
            <a:xfrm>
              <a:off x="1439150" y="4500975"/>
              <a:ext cx="23850" cy="19075"/>
            </a:xfrm>
            <a:custGeom>
              <a:avLst/>
              <a:gdLst/>
              <a:ahLst/>
              <a:cxnLst/>
              <a:rect l="l" t="t" r="r" b="b"/>
              <a:pathLst>
                <a:path w="954" h="763" fill="none" extrusionOk="0">
                  <a:moveTo>
                    <a:pt x="953" y="1"/>
                  </a:moveTo>
                  <a:cubicBezTo>
                    <a:pt x="775" y="394"/>
                    <a:pt x="417" y="679"/>
                    <a:pt x="1" y="7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2"/>
            <p:cNvSpPr/>
            <p:nvPr/>
          </p:nvSpPr>
          <p:spPr>
            <a:xfrm>
              <a:off x="1397475" y="4534625"/>
              <a:ext cx="14025" cy="5675"/>
            </a:xfrm>
            <a:custGeom>
              <a:avLst/>
              <a:gdLst/>
              <a:ahLst/>
              <a:cxnLst/>
              <a:rect l="l" t="t" r="r" b="b"/>
              <a:pathLst>
                <a:path w="561" h="227" fill="none" extrusionOk="0">
                  <a:moveTo>
                    <a:pt x="560" y="0"/>
                  </a:moveTo>
                  <a:cubicBezTo>
                    <a:pt x="394" y="119"/>
                    <a:pt x="203" y="191"/>
                    <a:pt x="1" y="2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2"/>
            <p:cNvSpPr/>
            <p:nvPr/>
          </p:nvSpPr>
          <p:spPr>
            <a:xfrm>
              <a:off x="1102500" y="4358700"/>
              <a:ext cx="46175" cy="53600"/>
            </a:xfrm>
            <a:custGeom>
              <a:avLst/>
              <a:gdLst/>
              <a:ahLst/>
              <a:cxnLst/>
              <a:rect l="l" t="t" r="r" b="b"/>
              <a:pathLst>
                <a:path w="1847" h="2144" fill="none" extrusionOk="0">
                  <a:moveTo>
                    <a:pt x="1" y="1"/>
                  </a:moveTo>
                  <a:cubicBezTo>
                    <a:pt x="882" y="417"/>
                    <a:pt x="1560" y="1215"/>
                    <a:pt x="1846" y="21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2"/>
            <p:cNvSpPr/>
            <p:nvPr/>
          </p:nvSpPr>
          <p:spPr>
            <a:xfrm>
              <a:off x="1159050" y="4442650"/>
              <a:ext cx="2425" cy="43175"/>
            </a:xfrm>
            <a:custGeom>
              <a:avLst/>
              <a:gdLst/>
              <a:ahLst/>
              <a:cxnLst/>
              <a:rect l="l" t="t" r="r" b="b"/>
              <a:pathLst>
                <a:path w="97" h="1727" fill="none" extrusionOk="0">
                  <a:moveTo>
                    <a:pt x="13" y="0"/>
                  </a:moveTo>
                  <a:cubicBezTo>
                    <a:pt x="96" y="572"/>
                    <a:pt x="96" y="1155"/>
                    <a:pt x="1" y="172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2"/>
            <p:cNvSpPr/>
            <p:nvPr/>
          </p:nvSpPr>
          <p:spPr>
            <a:xfrm>
              <a:off x="1137925" y="4509625"/>
              <a:ext cx="16100" cy="27400"/>
            </a:xfrm>
            <a:custGeom>
              <a:avLst/>
              <a:gdLst/>
              <a:ahLst/>
              <a:cxnLst/>
              <a:rect l="l" t="t" r="r" b="b"/>
              <a:pathLst>
                <a:path w="644" h="1096" fill="none" extrusionOk="0">
                  <a:moveTo>
                    <a:pt x="644" y="0"/>
                  </a:moveTo>
                  <a:cubicBezTo>
                    <a:pt x="465" y="381"/>
                    <a:pt x="251" y="750"/>
                    <a:pt x="1" y="109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2"/>
            <p:cNvSpPr/>
            <p:nvPr/>
          </p:nvSpPr>
          <p:spPr>
            <a:xfrm>
              <a:off x="1970775" y="4623325"/>
              <a:ext cx="33950" cy="25"/>
            </a:xfrm>
            <a:custGeom>
              <a:avLst/>
              <a:gdLst/>
              <a:ahLst/>
              <a:cxnLst/>
              <a:rect l="l" t="t" r="r" b="b"/>
              <a:pathLst>
                <a:path w="1358" h="1" fill="none" extrusionOk="0">
                  <a:moveTo>
                    <a:pt x="0" y="0"/>
                  </a:moveTo>
                  <a:lnTo>
                    <a:pt x="1358"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2"/>
            <p:cNvSpPr/>
            <p:nvPr/>
          </p:nvSpPr>
          <p:spPr>
            <a:xfrm>
              <a:off x="1844275" y="4623325"/>
              <a:ext cx="76800" cy="25"/>
            </a:xfrm>
            <a:custGeom>
              <a:avLst/>
              <a:gdLst/>
              <a:ahLst/>
              <a:cxnLst/>
              <a:rect l="l" t="t" r="r" b="b"/>
              <a:pathLst>
                <a:path w="3072" h="1" fill="none" extrusionOk="0">
                  <a:moveTo>
                    <a:pt x="0" y="0"/>
                  </a:moveTo>
                  <a:lnTo>
                    <a:pt x="3072"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2"/>
            <p:cNvSpPr/>
            <p:nvPr/>
          </p:nvSpPr>
          <p:spPr>
            <a:xfrm>
              <a:off x="1622500" y="4623325"/>
              <a:ext cx="153025" cy="25"/>
            </a:xfrm>
            <a:custGeom>
              <a:avLst/>
              <a:gdLst/>
              <a:ahLst/>
              <a:cxnLst/>
              <a:rect l="l" t="t" r="r" b="b"/>
              <a:pathLst>
                <a:path w="6121" h="1" fill="none" extrusionOk="0">
                  <a:moveTo>
                    <a:pt x="1" y="0"/>
                  </a:moveTo>
                  <a:lnTo>
                    <a:pt x="612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2"/>
            <p:cNvSpPr/>
            <p:nvPr/>
          </p:nvSpPr>
          <p:spPr>
            <a:xfrm>
              <a:off x="1065600" y="4623325"/>
              <a:ext cx="489375" cy="25"/>
            </a:xfrm>
            <a:custGeom>
              <a:avLst/>
              <a:gdLst/>
              <a:ahLst/>
              <a:cxnLst/>
              <a:rect l="l" t="t" r="r" b="b"/>
              <a:pathLst>
                <a:path w="19575" h="1" fill="none" extrusionOk="0">
                  <a:moveTo>
                    <a:pt x="0" y="0"/>
                  </a:moveTo>
                  <a:lnTo>
                    <a:pt x="19574"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22"/>
          <p:cNvGrpSpPr/>
          <p:nvPr/>
        </p:nvGrpSpPr>
        <p:grpSpPr>
          <a:xfrm>
            <a:off x="4856125" y="4560350"/>
            <a:ext cx="628375" cy="511975"/>
            <a:chOff x="470575" y="2584925"/>
            <a:chExt cx="628375" cy="511975"/>
          </a:xfrm>
        </p:grpSpPr>
        <p:sp>
          <p:nvSpPr>
            <p:cNvPr id="1091" name="Google Shape;1091;p22"/>
            <p:cNvSpPr/>
            <p:nvPr/>
          </p:nvSpPr>
          <p:spPr>
            <a:xfrm>
              <a:off x="470575" y="2584925"/>
              <a:ext cx="520325" cy="511975"/>
            </a:xfrm>
            <a:custGeom>
              <a:avLst/>
              <a:gdLst/>
              <a:ahLst/>
              <a:cxnLst/>
              <a:rect l="l" t="t" r="r" b="b"/>
              <a:pathLst>
                <a:path w="20813" h="20479" extrusionOk="0">
                  <a:moveTo>
                    <a:pt x="15191" y="0"/>
                  </a:moveTo>
                  <a:cubicBezTo>
                    <a:pt x="13882" y="0"/>
                    <a:pt x="12520" y="1078"/>
                    <a:pt x="11276" y="1872"/>
                  </a:cubicBezTo>
                  <a:cubicBezTo>
                    <a:pt x="8633" y="3550"/>
                    <a:pt x="5990" y="5229"/>
                    <a:pt x="3335" y="6896"/>
                  </a:cubicBezTo>
                  <a:cubicBezTo>
                    <a:pt x="1906" y="7813"/>
                    <a:pt x="322" y="8932"/>
                    <a:pt x="132" y="10623"/>
                  </a:cubicBezTo>
                  <a:cubicBezTo>
                    <a:pt x="1" y="11742"/>
                    <a:pt x="548" y="12861"/>
                    <a:pt x="1334" y="13671"/>
                  </a:cubicBezTo>
                  <a:cubicBezTo>
                    <a:pt x="2132" y="14468"/>
                    <a:pt x="3156" y="15004"/>
                    <a:pt x="4168" y="15504"/>
                  </a:cubicBezTo>
                  <a:cubicBezTo>
                    <a:pt x="7907" y="17374"/>
                    <a:pt x="11824" y="18909"/>
                    <a:pt x="15824" y="20100"/>
                  </a:cubicBezTo>
                  <a:cubicBezTo>
                    <a:pt x="16500" y="20299"/>
                    <a:pt x="17234" y="20478"/>
                    <a:pt x="17930" y="20478"/>
                  </a:cubicBezTo>
                  <a:cubicBezTo>
                    <a:pt x="18522" y="20478"/>
                    <a:pt x="19087" y="20349"/>
                    <a:pt x="19563" y="19993"/>
                  </a:cubicBezTo>
                  <a:cubicBezTo>
                    <a:pt x="20813" y="19040"/>
                    <a:pt x="20670" y="17159"/>
                    <a:pt x="20396" y="15611"/>
                  </a:cubicBezTo>
                  <a:lnTo>
                    <a:pt x="18515" y="4824"/>
                  </a:lnTo>
                  <a:cubicBezTo>
                    <a:pt x="18289" y="3574"/>
                    <a:pt x="18063" y="2276"/>
                    <a:pt x="17312" y="1253"/>
                  </a:cubicBezTo>
                  <a:cubicBezTo>
                    <a:pt x="16642" y="338"/>
                    <a:pt x="15925" y="0"/>
                    <a:pt x="1519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2"/>
            <p:cNvSpPr/>
            <p:nvPr/>
          </p:nvSpPr>
          <p:spPr>
            <a:xfrm>
              <a:off x="671500" y="2685275"/>
              <a:ext cx="42300" cy="58075"/>
            </a:xfrm>
            <a:custGeom>
              <a:avLst/>
              <a:gdLst/>
              <a:ahLst/>
              <a:cxnLst/>
              <a:rect l="l" t="t" r="r" b="b"/>
              <a:pathLst>
                <a:path w="1692" h="2323" fill="none" extrusionOk="0">
                  <a:moveTo>
                    <a:pt x="1" y="1"/>
                  </a:moveTo>
                  <a:cubicBezTo>
                    <a:pt x="322" y="918"/>
                    <a:pt x="917" y="1739"/>
                    <a:pt x="1691" y="23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2"/>
            <p:cNvSpPr/>
            <p:nvPr/>
          </p:nvSpPr>
          <p:spPr>
            <a:xfrm>
              <a:off x="641150" y="2705225"/>
              <a:ext cx="63425" cy="74450"/>
            </a:xfrm>
            <a:custGeom>
              <a:avLst/>
              <a:gdLst/>
              <a:ahLst/>
              <a:cxnLst/>
              <a:rect l="l" t="t" r="r" b="b"/>
              <a:pathLst>
                <a:path w="2537" h="2978" fill="none" extrusionOk="0">
                  <a:moveTo>
                    <a:pt x="0" y="0"/>
                  </a:moveTo>
                  <a:cubicBezTo>
                    <a:pt x="512" y="1227"/>
                    <a:pt x="1405" y="2286"/>
                    <a:pt x="2536"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2"/>
            <p:cNvSpPr/>
            <p:nvPr/>
          </p:nvSpPr>
          <p:spPr>
            <a:xfrm>
              <a:off x="609300" y="2725750"/>
              <a:ext cx="41675" cy="60450"/>
            </a:xfrm>
            <a:custGeom>
              <a:avLst/>
              <a:gdLst/>
              <a:ahLst/>
              <a:cxnLst/>
              <a:rect l="l" t="t" r="r" b="b"/>
              <a:pathLst>
                <a:path w="1667" h="2418" fill="none" extrusionOk="0">
                  <a:moveTo>
                    <a:pt x="0" y="1"/>
                  </a:moveTo>
                  <a:cubicBezTo>
                    <a:pt x="405" y="894"/>
                    <a:pt x="965" y="1715"/>
                    <a:pt x="1667" y="2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2"/>
            <p:cNvSpPr/>
            <p:nvPr/>
          </p:nvSpPr>
          <p:spPr>
            <a:xfrm>
              <a:off x="877775" y="2776075"/>
              <a:ext cx="221175" cy="127125"/>
            </a:xfrm>
            <a:custGeom>
              <a:avLst/>
              <a:gdLst/>
              <a:ahLst/>
              <a:cxnLst/>
              <a:rect l="l" t="t" r="r" b="b"/>
              <a:pathLst>
                <a:path w="8847" h="5085" fill="none" extrusionOk="0">
                  <a:moveTo>
                    <a:pt x="1" y="5084"/>
                  </a:moveTo>
                  <a:cubicBezTo>
                    <a:pt x="3549" y="5013"/>
                    <a:pt x="7001" y="3024"/>
                    <a:pt x="8847"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2"/>
            <p:cNvSpPr/>
            <p:nvPr/>
          </p:nvSpPr>
          <p:spPr>
            <a:xfrm>
              <a:off x="871525" y="2752550"/>
              <a:ext cx="141125" cy="82475"/>
            </a:xfrm>
            <a:custGeom>
              <a:avLst/>
              <a:gdLst/>
              <a:ahLst/>
              <a:cxnLst/>
              <a:rect l="l" t="t" r="r" b="b"/>
              <a:pathLst>
                <a:path w="5645" h="3299" fill="none" extrusionOk="0">
                  <a:moveTo>
                    <a:pt x="1" y="3299"/>
                  </a:moveTo>
                  <a:cubicBezTo>
                    <a:pt x="2179" y="2894"/>
                    <a:pt x="4215" y="1715"/>
                    <a:pt x="5644"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7" name="Google Shape;1097;p22"/>
          <p:cNvSpPr/>
          <p:nvPr/>
        </p:nvSpPr>
        <p:spPr>
          <a:xfrm flipH="1">
            <a:off x="5313000" y="-97300"/>
            <a:ext cx="4450108" cy="4307905"/>
          </a:xfrm>
          <a:custGeom>
            <a:avLst/>
            <a:gdLst/>
            <a:ahLst/>
            <a:cxnLst/>
            <a:rect l="l" t="t" r="r" b="b"/>
            <a:pathLst>
              <a:path w="77891" h="75402" extrusionOk="0">
                <a:moveTo>
                  <a:pt x="2036" y="261"/>
                </a:moveTo>
                <a:cubicBezTo>
                  <a:pt x="1357" y="261"/>
                  <a:pt x="679" y="273"/>
                  <a:pt x="0" y="285"/>
                </a:cubicBezTo>
                <a:cubicBezTo>
                  <a:pt x="679" y="285"/>
                  <a:pt x="1357" y="285"/>
                  <a:pt x="2036" y="286"/>
                </a:cubicBezTo>
                <a:lnTo>
                  <a:pt x="2036" y="286"/>
                </a:lnTo>
                <a:lnTo>
                  <a:pt x="2036" y="261"/>
                </a:lnTo>
                <a:close/>
                <a:moveTo>
                  <a:pt x="75721" y="1"/>
                </a:moveTo>
                <a:cubicBezTo>
                  <a:pt x="74526" y="1"/>
                  <a:pt x="73247" y="142"/>
                  <a:pt x="72247" y="142"/>
                </a:cubicBezTo>
                <a:lnTo>
                  <a:pt x="51209" y="142"/>
                </a:lnTo>
                <a:cubicBezTo>
                  <a:pt x="50129" y="142"/>
                  <a:pt x="49050" y="121"/>
                  <a:pt x="47970" y="121"/>
                </a:cubicBezTo>
                <a:cubicBezTo>
                  <a:pt x="47431" y="121"/>
                  <a:pt x="46891" y="126"/>
                  <a:pt x="46351" y="142"/>
                </a:cubicBezTo>
                <a:cubicBezTo>
                  <a:pt x="39498" y="311"/>
                  <a:pt x="32632" y="358"/>
                  <a:pt x="25761" y="358"/>
                </a:cubicBezTo>
                <a:cubicBezTo>
                  <a:pt x="17852" y="358"/>
                  <a:pt x="9939" y="296"/>
                  <a:pt x="2036" y="286"/>
                </a:cubicBezTo>
                <a:lnTo>
                  <a:pt x="2036" y="286"/>
                </a:lnTo>
                <a:lnTo>
                  <a:pt x="2036" y="75401"/>
                </a:lnTo>
                <a:cubicBezTo>
                  <a:pt x="3008" y="75389"/>
                  <a:pt x="3982" y="75387"/>
                  <a:pt x="4956" y="75387"/>
                </a:cubicBezTo>
                <a:cubicBezTo>
                  <a:pt x="5736" y="75387"/>
                  <a:pt x="6515" y="75388"/>
                  <a:pt x="7295" y="75388"/>
                </a:cubicBezTo>
                <a:cubicBezTo>
                  <a:pt x="8464" y="75388"/>
                  <a:pt x="9632" y="75385"/>
                  <a:pt x="10799" y="75366"/>
                </a:cubicBezTo>
                <a:cubicBezTo>
                  <a:pt x="11442" y="71758"/>
                  <a:pt x="14109" y="68781"/>
                  <a:pt x="16693" y="65995"/>
                </a:cubicBezTo>
                <a:cubicBezTo>
                  <a:pt x="20360" y="62031"/>
                  <a:pt x="24039" y="58054"/>
                  <a:pt x="28254" y="54589"/>
                </a:cubicBezTo>
                <a:cubicBezTo>
                  <a:pt x="33516" y="50255"/>
                  <a:pt x="39529" y="46791"/>
                  <a:pt x="45232" y="42969"/>
                </a:cubicBezTo>
                <a:cubicBezTo>
                  <a:pt x="53769" y="37242"/>
                  <a:pt x="61722" y="30622"/>
                  <a:pt x="67759" y="22645"/>
                </a:cubicBezTo>
                <a:cubicBezTo>
                  <a:pt x="72200" y="16775"/>
                  <a:pt x="75569" y="10143"/>
                  <a:pt x="77165" y="3131"/>
                </a:cubicBezTo>
                <a:cubicBezTo>
                  <a:pt x="77379" y="2166"/>
                  <a:pt x="77653" y="1214"/>
                  <a:pt x="77891" y="273"/>
                </a:cubicBezTo>
                <a:cubicBezTo>
                  <a:pt x="77276" y="63"/>
                  <a:pt x="76517" y="1"/>
                  <a:pt x="75721"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grpSp>
        <p:nvGrpSpPr>
          <p:cNvPr id="116" name="Google Shape;116;p3"/>
          <p:cNvGrpSpPr/>
          <p:nvPr/>
        </p:nvGrpSpPr>
        <p:grpSpPr>
          <a:xfrm>
            <a:off x="-273532" y="2159576"/>
            <a:ext cx="6521968" cy="3180804"/>
            <a:chOff x="2933100" y="1288375"/>
            <a:chExt cx="3046225" cy="1821975"/>
          </a:xfrm>
        </p:grpSpPr>
        <p:sp>
          <p:nvSpPr>
            <p:cNvPr id="117" name="Google Shape;117;p3"/>
            <p:cNvSpPr/>
            <p:nvPr/>
          </p:nvSpPr>
          <p:spPr>
            <a:xfrm>
              <a:off x="3009600" y="1460725"/>
              <a:ext cx="2969725" cy="1649625"/>
            </a:xfrm>
            <a:custGeom>
              <a:avLst/>
              <a:gdLst/>
              <a:ahLst/>
              <a:cxnLst/>
              <a:rect l="l" t="t" r="r" b="b"/>
              <a:pathLst>
                <a:path w="118789" h="65985" fill="none" extrusionOk="0">
                  <a:moveTo>
                    <a:pt x="0" y="1"/>
                  </a:moveTo>
                  <a:cubicBezTo>
                    <a:pt x="7001" y="11812"/>
                    <a:pt x="22515" y="22182"/>
                    <a:pt x="42767" y="28587"/>
                  </a:cubicBezTo>
                  <a:cubicBezTo>
                    <a:pt x="53352" y="31933"/>
                    <a:pt x="65044" y="34195"/>
                    <a:pt x="76260" y="36922"/>
                  </a:cubicBezTo>
                  <a:cubicBezTo>
                    <a:pt x="87475" y="39660"/>
                    <a:pt x="98512" y="42982"/>
                    <a:pt x="106442" y="47947"/>
                  </a:cubicBezTo>
                  <a:cubicBezTo>
                    <a:pt x="114383" y="52912"/>
                    <a:pt x="118789" y="59782"/>
                    <a:pt x="115276" y="65985"/>
                  </a:cubicBezTo>
                </a:path>
              </a:pathLst>
            </a:custGeom>
            <a:no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933100" y="1288375"/>
              <a:ext cx="2817625" cy="1799650"/>
            </a:xfrm>
            <a:custGeom>
              <a:avLst/>
              <a:gdLst/>
              <a:ahLst/>
              <a:cxnLst/>
              <a:rect l="l" t="t" r="r" b="b"/>
              <a:pathLst>
                <a:path w="112705" h="71986" extrusionOk="0">
                  <a:moveTo>
                    <a:pt x="2203" y="1"/>
                  </a:moveTo>
                  <a:lnTo>
                    <a:pt x="0" y="71986"/>
                  </a:lnTo>
                  <a:lnTo>
                    <a:pt x="112229" y="71986"/>
                  </a:lnTo>
                  <a:cubicBezTo>
                    <a:pt x="112705" y="64211"/>
                    <a:pt x="102930" y="56877"/>
                    <a:pt x="91928" y="51698"/>
                  </a:cubicBezTo>
                  <a:cubicBezTo>
                    <a:pt x="80927" y="46518"/>
                    <a:pt x="67461" y="43078"/>
                    <a:pt x="54436" y="39422"/>
                  </a:cubicBezTo>
                  <a:cubicBezTo>
                    <a:pt x="41410" y="35767"/>
                    <a:pt x="28361" y="31707"/>
                    <a:pt x="19026" y="25694"/>
                  </a:cubicBezTo>
                  <a:cubicBezTo>
                    <a:pt x="7965" y="18563"/>
                    <a:pt x="3084" y="9204"/>
                    <a:pt x="2203" y="1"/>
                  </a:cubicBezTo>
                  <a:close/>
                </a:path>
              </a:pathLst>
            </a:custGeom>
            <a:solidFill>
              <a:schemeClr val="accent3"/>
            </a:solid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968525" y="1342550"/>
              <a:ext cx="2252975" cy="1738350"/>
            </a:xfrm>
            <a:custGeom>
              <a:avLst/>
              <a:gdLst/>
              <a:ahLst/>
              <a:cxnLst/>
              <a:rect l="l" t="t" r="r" b="b"/>
              <a:pathLst>
                <a:path w="90119" h="69534" extrusionOk="0">
                  <a:moveTo>
                    <a:pt x="2453" y="1"/>
                  </a:moveTo>
                  <a:lnTo>
                    <a:pt x="0" y="69533"/>
                  </a:lnTo>
                  <a:lnTo>
                    <a:pt x="89690" y="69533"/>
                  </a:lnTo>
                  <a:cubicBezTo>
                    <a:pt x="90118" y="63485"/>
                    <a:pt x="83034" y="57782"/>
                    <a:pt x="74450" y="53757"/>
                  </a:cubicBezTo>
                  <a:cubicBezTo>
                    <a:pt x="65877" y="49733"/>
                    <a:pt x="55376" y="47078"/>
                    <a:pt x="45208" y="44256"/>
                  </a:cubicBezTo>
                  <a:cubicBezTo>
                    <a:pt x="35040" y="41446"/>
                    <a:pt x="24848" y="38327"/>
                    <a:pt x="17502" y="33672"/>
                  </a:cubicBezTo>
                  <a:cubicBezTo>
                    <a:pt x="10358" y="29147"/>
                    <a:pt x="6370" y="23420"/>
                    <a:pt x="4429" y="17622"/>
                  </a:cubicBezTo>
                  <a:cubicBezTo>
                    <a:pt x="2488" y="11812"/>
                    <a:pt x="2465" y="5894"/>
                    <a:pt x="2453" y="1"/>
                  </a:cubicBezTo>
                  <a:close/>
                </a:path>
              </a:pathLst>
            </a:custGeom>
            <a:solidFill>
              <a:schemeClr val="accent4"/>
            </a:solid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954825" y="1618775"/>
              <a:ext cx="1536525" cy="1462125"/>
            </a:xfrm>
            <a:custGeom>
              <a:avLst/>
              <a:gdLst/>
              <a:ahLst/>
              <a:cxnLst/>
              <a:rect l="l" t="t" r="r" b="b"/>
              <a:pathLst>
                <a:path w="61461" h="58485" extrusionOk="0">
                  <a:moveTo>
                    <a:pt x="3334" y="1"/>
                  </a:moveTo>
                  <a:lnTo>
                    <a:pt x="3334" y="1"/>
                  </a:lnTo>
                  <a:cubicBezTo>
                    <a:pt x="3066" y="2871"/>
                    <a:pt x="2801" y="5753"/>
                    <a:pt x="2842" y="8627"/>
                  </a:cubicBezTo>
                  <a:lnTo>
                    <a:pt x="2842" y="8627"/>
                  </a:lnTo>
                  <a:lnTo>
                    <a:pt x="3334" y="1"/>
                  </a:lnTo>
                  <a:close/>
                  <a:moveTo>
                    <a:pt x="2842" y="8627"/>
                  </a:moveTo>
                  <a:lnTo>
                    <a:pt x="0" y="58484"/>
                  </a:lnTo>
                  <a:lnTo>
                    <a:pt x="59079" y="58484"/>
                  </a:lnTo>
                  <a:cubicBezTo>
                    <a:pt x="61460" y="54341"/>
                    <a:pt x="57996" y="49674"/>
                    <a:pt x="52924" y="46280"/>
                  </a:cubicBezTo>
                  <a:cubicBezTo>
                    <a:pt x="47852" y="42875"/>
                    <a:pt x="40875" y="40434"/>
                    <a:pt x="33981" y="38089"/>
                  </a:cubicBezTo>
                  <a:cubicBezTo>
                    <a:pt x="27087" y="35731"/>
                    <a:pt x="20050" y="33362"/>
                    <a:pt x="14788" y="30040"/>
                  </a:cubicBezTo>
                  <a:cubicBezTo>
                    <a:pt x="8418" y="26016"/>
                    <a:pt x="5084" y="20860"/>
                    <a:pt x="3727" y="15681"/>
                  </a:cubicBezTo>
                  <a:cubicBezTo>
                    <a:pt x="3115" y="13341"/>
                    <a:pt x="2876" y="10987"/>
                    <a:pt x="2842" y="8627"/>
                  </a:cubicBezTo>
                  <a:close/>
                </a:path>
              </a:pathLst>
            </a:custGeom>
            <a:solidFill>
              <a:schemeClr val="lt2"/>
            </a:solid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954825" y="1982525"/>
              <a:ext cx="807275" cy="1098375"/>
            </a:xfrm>
            <a:custGeom>
              <a:avLst/>
              <a:gdLst/>
              <a:ahLst/>
              <a:cxnLst/>
              <a:rect l="l" t="t" r="r" b="b"/>
              <a:pathLst>
                <a:path w="32291" h="43935" extrusionOk="0">
                  <a:moveTo>
                    <a:pt x="3501" y="0"/>
                  </a:moveTo>
                  <a:lnTo>
                    <a:pt x="3501" y="0"/>
                  </a:lnTo>
                  <a:cubicBezTo>
                    <a:pt x="2861" y="3815"/>
                    <a:pt x="2222" y="7639"/>
                    <a:pt x="2588" y="11455"/>
                  </a:cubicBezTo>
                  <a:lnTo>
                    <a:pt x="2588" y="11455"/>
                  </a:lnTo>
                  <a:lnTo>
                    <a:pt x="3501" y="0"/>
                  </a:lnTo>
                  <a:close/>
                  <a:moveTo>
                    <a:pt x="2588" y="11455"/>
                  </a:moveTo>
                  <a:lnTo>
                    <a:pt x="0" y="43934"/>
                  </a:lnTo>
                  <a:lnTo>
                    <a:pt x="30087" y="43934"/>
                  </a:lnTo>
                  <a:cubicBezTo>
                    <a:pt x="32290" y="40267"/>
                    <a:pt x="28659" y="36231"/>
                    <a:pt x="24134" y="33207"/>
                  </a:cubicBezTo>
                  <a:cubicBezTo>
                    <a:pt x="19610" y="30182"/>
                    <a:pt x="13824" y="27706"/>
                    <a:pt x="9799" y="24491"/>
                  </a:cubicBezTo>
                  <a:cubicBezTo>
                    <a:pt x="5406" y="20979"/>
                    <a:pt x="3358" y="16776"/>
                    <a:pt x="2727" y="12585"/>
                  </a:cubicBezTo>
                  <a:cubicBezTo>
                    <a:pt x="2670" y="12208"/>
                    <a:pt x="2624" y="11832"/>
                    <a:pt x="2588" y="11455"/>
                  </a:cubicBezTo>
                  <a:close/>
                </a:path>
              </a:pathLst>
            </a:custGeom>
            <a:solidFill>
              <a:schemeClr val="accent1"/>
            </a:solid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3"/>
          <p:cNvSpPr txBox="1">
            <a:spLocks noGrp="1"/>
          </p:cNvSpPr>
          <p:nvPr>
            <p:ph type="title"/>
          </p:nvPr>
        </p:nvSpPr>
        <p:spPr>
          <a:xfrm>
            <a:off x="2917644" y="2159625"/>
            <a:ext cx="3308700" cy="92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3" name="Google Shape;123;p3"/>
          <p:cNvSpPr txBox="1">
            <a:spLocks noGrp="1"/>
          </p:cNvSpPr>
          <p:nvPr>
            <p:ph type="title" idx="2" hasCustomPrompt="1"/>
          </p:nvPr>
        </p:nvSpPr>
        <p:spPr>
          <a:xfrm>
            <a:off x="3947844" y="1306088"/>
            <a:ext cx="1248300" cy="91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4" name="Google Shape;124;p3"/>
          <p:cNvSpPr txBox="1">
            <a:spLocks noGrp="1"/>
          </p:cNvSpPr>
          <p:nvPr>
            <p:ph type="subTitle" idx="1"/>
          </p:nvPr>
        </p:nvSpPr>
        <p:spPr>
          <a:xfrm>
            <a:off x="2917644" y="2923988"/>
            <a:ext cx="33087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5" name="Google Shape;125;p3"/>
          <p:cNvGrpSpPr/>
          <p:nvPr/>
        </p:nvGrpSpPr>
        <p:grpSpPr>
          <a:xfrm>
            <a:off x="7543716" y="-386009"/>
            <a:ext cx="977752" cy="1009418"/>
            <a:chOff x="892950" y="1721850"/>
            <a:chExt cx="578175" cy="596900"/>
          </a:xfrm>
        </p:grpSpPr>
        <p:sp>
          <p:nvSpPr>
            <p:cNvPr id="126" name="Google Shape;126;p3"/>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8801113" y="439621"/>
            <a:ext cx="479215" cy="450720"/>
            <a:chOff x="304500" y="1740450"/>
            <a:chExt cx="283375" cy="266525"/>
          </a:xfrm>
        </p:grpSpPr>
        <p:sp>
          <p:nvSpPr>
            <p:cNvPr id="130" name="Google Shape;130;p3"/>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3"/>
          <p:cNvGrpSpPr/>
          <p:nvPr/>
        </p:nvGrpSpPr>
        <p:grpSpPr>
          <a:xfrm>
            <a:off x="8801130" y="-151679"/>
            <a:ext cx="391151" cy="362360"/>
            <a:chOff x="849200" y="983650"/>
            <a:chExt cx="231300" cy="214275"/>
          </a:xfrm>
        </p:grpSpPr>
        <p:sp>
          <p:nvSpPr>
            <p:cNvPr id="133" name="Google Shape;133;p3"/>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713275" y="445025"/>
            <a:ext cx="7717500" cy="740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78" name="Google Shape;178;p5"/>
          <p:cNvSpPr txBox="1">
            <a:spLocks noGrp="1"/>
          </p:cNvSpPr>
          <p:nvPr>
            <p:ph type="title" idx="2"/>
          </p:nvPr>
        </p:nvSpPr>
        <p:spPr>
          <a:xfrm>
            <a:off x="713400" y="3050475"/>
            <a:ext cx="36504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5"/>
          <p:cNvSpPr txBox="1">
            <a:spLocks noGrp="1"/>
          </p:cNvSpPr>
          <p:nvPr>
            <p:ph type="subTitle" idx="1"/>
          </p:nvPr>
        </p:nvSpPr>
        <p:spPr>
          <a:xfrm>
            <a:off x="713400" y="3480024"/>
            <a:ext cx="3650400" cy="11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5"/>
          <p:cNvSpPr txBox="1">
            <a:spLocks noGrp="1"/>
          </p:cNvSpPr>
          <p:nvPr>
            <p:ph type="title" idx="3"/>
          </p:nvPr>
        </p:nvSpPr>
        <p:spPr>
          <a:xfrm>
            <a:off x="4780375" y="3050475"/>
            <a:ext cx="36504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 name="Google Shape;181;p5"/>
          <p:cNvSpPr txBox="1">
            <a:spLocks noGrp="1"/>
          </p:cNvSpPr>
          <p:nvPr>
            <p:ph type="subTitle" idx="4"/>
          </p:nvPr>
        </p:nvSpPr>
        <p:spPr>
          <a:xfrm>
            <a:off x="4780375" y="3480024"/>
            <a:ext cx="3650400" cy="11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2" name="Google Shape;182;p5"/>
          <p:cNvGrpSpPr/>
          <p:nvPr/>
        </p:nvGrpSpPr>
        <p:grpSpPr>
          <a:xfrm flipH="1">
            <a:off x="8161167" y="1185726"/>
            <a:ext cx="1746304" cy="612181"/>
            <a:chOff x="3704025" y="4024300"/>
            <a:chExt cx="1757375" cy="616000"/>
          </a:xfrm>
        </p:grpSpPr>
        <p:sp>
          <p:nvSpPr>
            <p:cNvPr id="183" name="Google Shape;183;p5"/>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5"/>
          <p:cNvGrpSpPr/>
          <p:nvPr/>
        </p:nvGrpSpPr>
        <p:grpSpPr>
          <a:xfrm>
            <a:off x="-1404107" y="2300492"/>
            <a:ext cx="2536947" cy="889258"/>
            <a:chOff x="3704025" y="4024300"/>
            <a:chExt cx="1757375" cy="616000"/>
          </a:xfrm>
        </p:grpSpPr>
        <p:sp>
          <p:nvSpPr>
            <p:cNvPr id="205" name="Google Shape;205;p5"/>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6"/>
        <p:cNvGrpSpPr/>
        <p:nvPr/>
      </p:nvGrpSpPr>
      <p:grpSpPr>
        <a:xfrm>
          <a:off x="0" y="0"/>
          <a:ext cx="0" cy="0"/>
          <a:chOff x="0" y="0"/>
          <a:chExt cx="0" cy="0"/>
        </a:xfrm>
      </p:grpSpPr>
      <p:sp>
        <p:nvSpPr>
          <p:cNvPr id="227" name="Google Shape;227;p6"/>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28" name="Google Shape;228;p6"/>
          <p:cNvSpPr/>
          <p:nvPr/>
        </p:nvSpPr>
        <p:spPr>
          <a:xfrm>
            <a:off x="-149725" y="-77825"/>
            <a:ext cx="869653" cy="841863"/>
          </a:xfrm>
          <a:custGeom>
            <a:avLst/>
            <a:gdLst/>
            <a:ahLst/>
            <a:cxnLst/>
            <a:rect l="l" t="t" r="r" b="b"/>
            <a:pathLst>
              <a:path w="77891" h="75402" extrusionOk="0">
                <a:moveTo>
                  <a:pt x="2036" y="261"/>
                </a:moveTo>
                <a:cubicBezTo>
                  <a:pt x="1357" y="261"/>
                  <a:pt x="679" y="273"/>
                  <a:pt x="0" y="285"/>
                </a:cubicBezTo>
                <a:cubicBezTo>
                  <a:pt x="679" y="285"/>
                  <a:pt x="1357" y="285"/>
                  <a:pt x="2036" y="286"/>
                </a:cubicBezTo>
                <a:lnTo>
                  <a:pt x="2036" y="286"/>
                </a:lnTo>
                <a:lnTo>
                  <a:pt x="2036" y="261"/>
                </a:lnTo>
                <a:close/>
                <a:moveTo>
                  <a:pt x="75721" y="1"/>
                </a:moveTo>
                <a:cubicBezTo>
                  <a:pt x="74526" y="1"/>
                  <a:pt x="73247" y="142"/>
                  <a:pt x="72247" y="142"/>
                </a:cubicBezTo>
                <a:lnTo>
                  <a:pt x="51209" y="142"/>
                </a:lnTo>
                <a:cubicBezTo>
                  <a:pt x="50129" y="142"/>
                  <a:pt x="49050" y="121"/>
                  <a:pt x="47970" y="121"/>
                </a:cubicBezTo>
                <a:cubicBezTo>
                  <a:pt x="47431" y="121"/>
                  <a:pt x="46891" y="126"/>
                  <a:pt x="46351" y="142"/>
                </a:cubicBezTo>
                <a:cubicBezTo>
                  <a:pt x="39498" y="311"/>
                  <a:pt x="32632" y="358"/>
                  <a:pt x="25761" y="358"/>
                </a:cubicBezTo>
                <a:cubicBezTo>
                  <a:pt x="17852" y="358"/>
                  <a:pt x="9939" y="296"/>
                  <a:pt x="2036" y="286"/>
                </a:cubicBezTo>
                <a:lnTo>
                  <a:pt x="2036" y="286"/>
                </a:lnTo>
                <a:lnTo>
                  <a:pt x="2036" y="75401"/>
                </a:lnTo>
                <a:cubicBezTo>
                  <a:pt x="3008" y="75389"/>
                  <a:pt x="3982" y="75387"/>
                  <a:pt x="4956" y="75387"/>
                </a:cubicBezTo>
                <a:cubicBezTo>
                  <a:pt x="5736" y="75387"/>
                  <a:pt x="6515" y="75388"/>
                  <a:pt x="7295" y="75388"/>
                </a:cubicBezTo>
                <a:cubicBezTo>
                  <a:pt x="8464" y="75388"/>
                  <a:pt x="9632" y="75385"/>
                  <a:pt x="10799" y="75366"/>
                </a:cubicBezTo>
                <a:cubicBezTo>
                  <a:pt x="11442" y="71758"/>
                  <a:pt x="14109" y="68781"/>
                  <a:pt x="16693" y="65995"/>
                </a:cubicBezTo>
                <a:cubicBezTo>
                  <a:pt x="20360" y="62031"/>
                  <a:pt x="24039" y="58054"/>
                  <a:pt x="28254" y="54589"/>
                </a:cubicBezTo>
                <a:cubicBezTo>
                  <a:pt x="33516" y="50255"/>
                  <a:pt x="39529" y="46791"/>
                  <a:pt x="45232" y="42969"/>
                </a:cubicBezTo>
                <a:cubicBezTo>
                  <a:pt x="53769" y="37242"/>
                  <a:pt x="61722" y="30622"/>
                  <a:pt x="67759" y="22645"/>
                </a:cubicBezTo>
                <a:cubicBezTo>
                  <a:pt x="72200" y="16775"/>
                  <a:pt x="75569" y="10143"/>
                  <a:pt x="77165" y="3131"/>
                </a:cubicBezTo>
                <a:cubicBezTo>
                  <a:pt x="77379" y="2166"/>
                  <a:pt x="77653" y="1214"/>
                  <a:pt x="77891" y="273"/>
                </a:cubicBezTo>
                <a:cubicBezTo>
                  <a:pt x="77276" y="63"/>
                  <a:pt x="76517" y="1"/>
                  <a:pt x="75721"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6"/>
          <p:cNvGrpSpPr/>
          <p:nvPr/>
        </p:nvGrpSpPr>
        <p:grpSpPr>
          <a:xfrm>
            <a:off x="8805323" y="3564241"/>
            <a:ext cx="603427" cy="564362"/>
            <a:chOff x="1699700" y="1879225"/>
            <a:chExt cx="356825" cy="333725"/>
          </a:xfrm>
        </p:grpSpPr>
        <p:sp>
          <p:nvSpPr>
            <p:cNvPr id="230" name="Google Shape;230;p6"/>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6"/>
          <p:cNvSpPr/>
          <p:nvPr/>
        </p:nvSpPr>
        <p:spPr>
          <a:xfrm>
            <a:off x="663713" y="292063"/>
            <a:ext cx="99375" cy="102075"/>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43775" y="163988"/>
            <a:ext cx="131900" cy="128075"/>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accent2"/>
          </a:solid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6"/>
          <p:cNvGrpSpPr/>
          <p:nvPr/>
        </p:nvGrpSpPr>
        <p:grpSpPr>
          <a:xfrm>
            <a:off x="-206700" y="1077238"/>
            <a:ext cx="305700" cy="275775"/>
            <a:chOff x="1320100" y="2445300"/>
            <a:chExt cx="305700" cy="275775"/>
          </a:xfrm>
        </p:grpSpPr>
        <p:sp>
          <p:nvSpPr>
            <p:cNvPr id="235" name="Google Shape;235;p6"/>
            <p:cNvSpPr/>
            <p:nvPr/>
          </p:nvSpPr>
          <p:spPr>
            <a:xfrm>
              <a:off x="1320100" y="2445300"/>
              <a:ext cx="305700" cy="275775"/>
            </a:xfrm>
            <a:custGeom>
              <a:avLst/>
              <a:gdLst/>
              <a:ahLst/>
              <a:cxnLst/>
              <a:rect l="l" t="t" r="r" b="b"/>
              <a:pathLst>
                <a:path w="12228" h="11031" extrusionOk="0">
                  <a:moveTo>
                    <a:pt x="5540" y="1"/>
                  </a:moveTo>
                  <a:cubicBezTo>
                    <a:pt x="4559" y="1"/>
                    <a:pt x="3565" y="353"/>
                    <a:pt x="2632" y="1182"/>
                  </a:cubicBezTo>
                  <a:cubicBezTo>
                    <a:pt x="95" y="3432"/>
                    <a:pt x="0" y="7349"/>
                    <a:pt x="2620" y="9612"/>
                  </a:cubicBezTo>
                  <a:cubicBezTo>
                    <a:pt x="3697" y="10543"/>
                    <a:pt x="5128" y="11031"/>
                    <a:pt x="6558" y="11031"/>
                  </a:cubicBezTo>
                  <a:cubicBezTo>
                    <a:pt x="7213" y="11031"/>
                    <a:pt x="7868" y="10928"/>
                    <a:pt x="8489" y="10719"/>
                  </a:cubicBezTo>
                  <a:cubicBezTo>
                    <a:pt x="9728" y="10314"/>
                    <a:pt x="10859" y="9469"/>
                    <a:pt x="11418" y="8302"/>
                  </a:cubicBezTo>
                  <a:cubicBezTo>
                    <a:pt x="12228" y="6587"/>
                    <a:pt x="11692" y="4552"/>
                    <a:pt x="10609" y="3087"/>
                  </a:cubicBezTo>
                  <a:cubicBezTo>
                    <a:pt x="9311" y="1334"/>
                    <a:pt x="7448" y="1"/>
                    <a:pt x="5540"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1509100" y="2485550"/>
              <a:ext cx="42000" cy="111050"/>
            </a:xfrm>
            <a:custGeom>
              <a:avLst/>
              <a:gdLst/>
              <a:ahLst/>
              <a:cxnLst/>
              <a:rect l="l" t="t" r="r" b="b"/>
              <a:pathLst>
                <a:path w="1680" h="4442" fill="none" extrusionOk="0">
                  <a:moveTo>
                    <a:pt x="1620" y="1"/>
                  </a:moveTo>
                  <a:cubicBezTo>
                    <a:pt x="1679" y="1620"/>
                    <a:pt x="1084" y="3251"/>
                    <a:pt x="1" y="4442"/>
                  </a:cubicBezTo>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1546025" y="2520075"/>
              <a:ext cx="38400" cy="113150"/>
            </a:xfrm>
            <a:custGeom>
              <a:avLst/>
              <a:gdLst/>
              <a:ahLst/>
              <a:cxnLst/>
              <a:rect l="l" t="t" r="r" b="b"/>
              <a:pathLst>
                <a:path w="1536" h="4526" fill="none" extrusionOk="0">
                  <a:moveTo>
                    <a:pt x="1429" y="1"/>
                  </a:moveTo>
                  <a:cubicBezTo>
                    <a:pt x="1536" y="1620"/>
                    <a:pt x="1012" y="3263"/>
                    <a:pt x="0" y="4525"/>
                  </a:cubicBezTo>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1341825" y="2582600"/>
              <a:ext cx="60450" cy="20250"/>
            </a:xfrm>
            <a:custGeom>
              <a:avLst/>
              <a:gdLst/>
              <a:ahLst/>
              <a:cxnLst/>
              <a:rect l="l" t="t" r="r" b="b"/>
              <a:pathLst>
                <a:path w="2418" h="810" fill="none" extrusionOk="0">
                  <a:moveTo>
                    <a:pt x="0" y="667"/>
                  </a:moveTo>
                  <a:cubicBezTo>
                    <a:pt x="846" y="810"/>
                    <a:pt x="1751" y="560"/>
                    <a:pt x="2417" y="0"/>
                  </a:cubicBezTo>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6"/>
          <p:cNvSpPr/>
          <p:nvPr/>
        </p:nvSpPr>
        <p:spPr>
          <a:xfrm>
            <a:off x="8561613" y="4226213"/>
            <a:ext cx="99375" cy="102075"/>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6"/>
          <p:cNvGrpSpPr/>
          <p:nvPr/>
        </p:nvGrpSpPr>
        <p:grpSpPr>
          <a:xfrm rot="7013585">
            <a:off x="7343239" y="3839296"/>
            <a:ext cx="2536150" cy="2511186"/>
            <a:chOff x="6233200" y="2121825"/>
            <a:chExt cx="1211500" cy="1199575"/>
          </a:xfrm>
        </p:grpSpPr>
        <p:sp>
          <p:nvSpPr>
            <p:cNvPr id="241" name="Google Shape;241;p6"/>
            <p:cNvSpPr/>
            <p:nvPr/>
          </p:nvSpPr>
          <p:spPr>
            <a:xfrm>
              <a:off x="6233200" y="2160525"/>
              <a:ext cx="1094800" cy="1160875"/>
            </a:xfrm>
            <a:custGeom>
              <a:avLst/>
              <a:gdLst/>
              <a:ahLst/>
              <a:cxnLst/>
              <a:rect l="l" t="t" r="r" b="b"/>
              <a:pathLst>
                <a:path w="43792" h="46435" extrusionOk="0">
                  <a:moveTo>
                    <a:pt x="1" y="0"/>
                  </a:moveTo>
                  <a:lnTo>
                    <a:pt x="1" y="0"/>
                  </a:lnTo>
                  <a:cubicBezTo>
                    <a:pt x="1382" y="7489"/>
                    <a:pt x="4763" y="14526"/>
                    <a:pt x="9145" y="20765"/>
                  </a:cubicBezTo>
                  <a:cubicBezTo>
                    <a:pt x="17372" y="32480"/>
                    <a:pt x="29266" y="41589"/>
                    <a:pt x="42732" y="46434"/>
                  </a:cubicBezTo>
                  <a:lnTo>
                    <a:pt x="43792" y="39922"/>
                  </a:lnTo>
                  <a:cubicBezTo>
                    <a:pt x="42744" y="39160"/>
                    <a:pt x="41744" y="38374"/>
                    <a:pt x="40851" y="37421"/>
                  </a:cubicBezTo>
                  <a:cubicBezTo>
                    <a:pt x="32445" y="28468"/>
                    <a:pt x="23599" y="19931"/>
                    <a:pt x="14348" y="11835"/>
                  </a:cubicBezTo>
                  <a:cubicBezTo>
                    <a:pt x="10562" y="8513"/>
                    <a:pt x="6621" y="5191"/>
                    <a:pt x="4097" y="834"/>
                  </a:cubicBezTo>
                  <a:lnTo>
                    <a:pt x="1" y="0"/>
                  </a:ln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6271900" y="2174200"/>
              <a:ext cx="1073975" cy="1077550"/>
            </a:xfrm>
            <a:custGeom>
              <a:avLst/>
              <a:gdLst/>
              <a:ahLst/>
              <a:cxnLst/>
              <a:rect l="l" t="t" r="r" b="b"/>
              <a:pathLst>
                <a:path w="42959" h="43102" extrusionOk="0">
                  <a:moveTo>
                    <a:pt x="1" y="1"/>
                  </a:moveTo>
                  <a:lnTo>
                    <a:pt x="1" y="1"/>
                  </a:lnTo>
                  <a:cubicBezTo>
                    <a:pt x="5275" y="12514"/>
                    <a:pt x="12859" y="24373"/>
                    <a:pt x="23623" y="32636"/>
                  </a:cubicBezTo>
                  <a:cubicBezTo>
                    <a:pt x="25909" y="34398"/>
                    <a:pt x="28326" y="35981"/>
                    <a:pt x="30766" y="37493"/>
                  </a:cubicBezTo>
                  <a:cubicBezTo>
                    <a:pt x="34255" y="39660"/>
                    <a:pt x="37851" y="41708"/>
                    <a:pt x="41708" y="43101"/>
                  </a:cubicBezTo>
                  <a:cubicBezTo>
                    <a:pt x="42125" y="40208"/>
                    <a:pt x="42494" y="37315"/>
                    <a:pt x="42958" y="34434"/>
                  </a:cubicBezTo>
                  <a:lnTo>
                    <a:pt x="35338" y="33195"/>
                  </a:lnTo>
                  <a:cubicBezTo>
                    <a:pt x="35827" y="32648"/>
                    <a:pt x="35779" y="31671"/>
                    <a:pt x="35326" y="31088"/>
                  </a:cubicBezTo>
                  <a:cubicBezTo>
                    <a:pt x="35076" y="30778"/>
                    <a:pt x="34719" y="30564"/>
                    <a:pt x="34362" y="30362"/>
                  </a:cubicBezTo>
                  <a:cubicBezTo>
                    <a:pt x="31124" y="28409"/>
                    <a:pt x="28326" y="25825"/>
                    <a:pt x="25551" y="23242"/>
                  </a:cubicBezTo>
                  <a:cubicBezTo>
                    <a:pt x="18277" y="16467"/>
                    <a:pt x="11050" y="9645"/>
                    <a:pt x="4275" y="2370"/>
                  </a:cubicBezTo>
                  <a:cubicBezTo>
                    <a:pt x="3727" y="1775"/>
                    <a:pt x="3168" y="1168"/>
                    <a:pt x="2822" y="429"/>
                  </a:cubicBezTo>
                  <a:lnTo>
                    <a:pt x="1" y="1"/>
                  </a:ln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6309700" y="2146225"/>
              <a:ext cx="1052550" cy="1005200"/>
            </a:xfrm>
            <a:custGeom>
              <a:avLst/>
              <a:gdLst/>
              <a:ahLst/>
              <a:cxnLst/>
              <a:rect l="l" t="t" r="r" b="b"/>
              <a:pathLst>
                <a:path w="42102" h="40208" extrusionOk="0">
                  <a:moveTo>
                    <a:pt x="1" y="1"/>
                  </a:moveTo>
                  <a:lnTo>
                    <a:pt x="1" y="1"/>
                  </a:lnTo>
                  <a:cubicBezTo>
                    <a:pt x="179" y="60"/>
                    <a:pt x="548" y="1787"/>
                    <a:pt x="644" y="2037"/>
                  </a:cubicBezTo>
                  <a:cubicBezTo>
                    <a:pt x="906" y="2691"/>
                    <a:pt x="1239" y="3251"/>
                    <a:pt x="1608" y="3858"/>
                  </a:cubicBezTo>
                  <a:cubicBezTo>
                    <a:pt x="2418" y="5144"/>
                    <a:pt x="3239" y="6418"/>
                    <a:pt x="4096" y="7668"/>
                  </a:cubicBezTo>
                  <a:cubicBezTo>
                    <a:pt x="5799" y="10180"/>
                    <a:pt x="7609" y="12621"/>
                    <a:pt x="9514" y="14979"/>
                  </a:cubicBezTo>
                  <a:cubicBezTo>
                    <a:pt x="13312" y="19705"/>
                    <a:pt x="17503" y="24134"/>
                    <a:pt x="22015" y="28195"/>
                  </a:cubicBezTo>
                  <a:cubicBezTo>
                    <a:pt x="26099" y="31874"/>
                    <a:pt x="30374" y="35064"/>
                    <a:pt x="35172" y="37755"/>
                  </a:cubicBezTo>
                  <a:cubicBezTo>
                    <a:pt x="36982" y="38779"/>
                    <a:pt x="38898" y="39553"/>
                    <a:pt x="40863" y="40208"/>
                  </a:cubicBezTo>
                  <a:lnTo>
                    <a:pt x="42101" y="32636"/>
                  </a:lnTo>
                  <a:cubicBezTo>
                    <a:pt x="36720" y="28778"/>
                    <a:pt x="31290" y="24980"/>
                    <a:pt x="25909" y="21122"/>
                  </a:cubicBezTo>
                  <a:cubicBezTo>
                    <a:pt x="18205" y="15610"/>
                    <a:pt x="10288" y="9859"/>
                    <a:pt x="5359" y="1763"/>
                  </a:cubicBezTo>
                  <a:cubicBezTo>
                    <a:pt x="5359" y="1763"/>
                    <a:pt x="4" y="2"/>
                    <a:pt x="1" y="1"/>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6397525" y="2173600"/>
              <a:ext cx="981975" cy="856100"/>
            </a:xfrm>
            <a:custGeom>
              <a:avLst/>
              <a:gdLst/>
              <a:ahLst/>
              <a:cxnLst/>
              <a:rect l="l" t="t" r="r" b="b"/>
              <a:pathLst>
                <a:path w="39279" h="34244" extrusionOk="0">
                  <a:moveTo>
                    <a:pt x="5560" y="1"/>
                  </a:moveTo>
                  <a:lnTo>
                    <a:pt x="0" y="358"/>
                  </a:lnTo>
                  <a:cubicBezTo>
                    <a:pt x="10263" y="14193"/>
                    <a:pt x="23491" y="25826"/>
                    <a:pt x="38541" y="34243"/>
                  </a:cubicBezTo>
                  <a:cubicBezTo>
                    <a:pt x="38767" y="32243"/>
                    <a:pt x="38993" y="30231"/>
                    <a:pt x="39231" y="28231"/>
                  </a:cubicBezTo>
                  <a:cubicBezTo>
                    <a:pt x="39255" y="27992"/>
                    <a:pt x="39279" y="27754"/>
                    <a:pt x="39195" y="27540"/>
                  </a:cubicBezTo>
                  <a:cubicBezTo>
                    <a:pt x="39088" y="27278"/>
                    <a:pt x="38838" y="27100"/>
                    <a:pt x="38600" y="26933"/>
                  </a:cubicBezTo>
                  <a:cubicBezTo>
                    <a:pt x="26825" y="18944"/>
                    <a:pt x="15752" y="9931"/>
                    <a:pt x="5560"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468950" y="2121825"/>
              <a:ext cx="975750" cy="791775"/>
            </a:xfrm>
            <a:custGeom>
              <a:avLst/>
              <a:gdLst/>
              <a:ahLst/>
              <a:cxnLst/>
              <a:rect l="l" t="t" r="r" b="b"/>
              <a:pathLst>
                <a:path w="39030" h="31671" extrusionOk="0">
                  <a:moveTo>
                    <a:pt x="2429" y="0"/>
                  </a:moveTo>
                  <a:lnTo>
                    <a:pt x="1" y="774"/>
                  </a:lnTo>
                  <a:cubicBezTo>
                    <a:pt x="8252" y="11014"/>
                    <a:pt x="17919" y="20158"/>
                    <a:pt x="28909" y="27373"/>
                  </a:cubicBezTo>
                  <a:cubicBezTo>
                    <a:pt x="31397" y="29004"/>
                    <a:pt x="33957" y="30540"/>
                    <a:pt x="36708" y="31671"/>
                  </a:cubicBezTo>
                  <a:cubicBezTo>
                    <a:pt x="37243" y="29040"/>
                    <a:pt x="38017" y="26480"/>
                    <a:pt x="39029" y="24003"/>
                  </a:cubicBezTo>
                  <a:cubicBezTo>
                    <a:pt x="29207" y="19884"/>
                    <a:pt x="19884" y="14585"/>
                    <a:pt x="11347" y="8227"/>
                  </a:cubicBezTo>
                  <a:cubicBezTo>
                    <a:pt x="8097" y="5799"/>
                    <a:pt x="4930" y="3191"/>
                    <a:pt x="2429"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7073200" y="2680225"/>
              <a:ext cx="90200" cy="60450"/>
            </a:xfrm>
            <a:custGeom>
              <a:avLst/>
              <a:gdLst/>
              <a:ahLst/>
              <a:cxnLst/>
              <a:rect l="l" t="t" r="r" b="b"/>
              <a:pathLst>
                <a:path w="3608" h="2418" fill="none" extrusionOk="0">
                  <a:moveTo>
                    <a:pt x="3608" y="2417"/>
                  </a:moveTo>
                  <a:cubicBezTo>
                    <a:pt x="2381" y="1655"/>
                    <a:pt x="1167" y="846"/>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6996400" y="2626950"/>
              <a:ext cx="42575" cy="26800"/>
            </a:xfrm>
            <a:custGeom>
              <a:avLst/>
              <a:gdLst/>
              <a:ahLst/>
              <a:cxnLst/>
              <a:rect l="l" t="t" r="r" b="b"/>
              <a:pathLst>
                <a:path w="1703" h="1072" fill="none" extrusionOk="0">
                  <a:moveTo>
                    <a:pt x="1703" y="1072"/>
                  </a:moveTo>
                  <a:cubicBezTo>
                    <a:pt x="1132" y="715"/>
                    <a:pt x="560" y="357"/>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6934775" y="2581700"/>
              <a:ext cx="23850" cy="19375"/>
            </a:xfrm>
            <a:custGeom>
              <a:avLst/>
              <a:gdLst/>
              <a:ahLst/>
              <a:cxnLst/>
              <a:rect l="l" t="t" r="r" b="b"/>
              <a:pathLst>
                <a:path w="954" h="775" fill="none" extrusionOk="0">
                  <a:moveTo>
                    <a:pt x="953" y="774"/>
                  </a:moveTo>
                  <a:cubicBezTo>
                    <a:pt x="668" y="477"/>
                    <a:pt x="346" y="203"/>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6882700" y="2540625"/>
              <a:ext cx="9850" cy="9550"/>
            </a:xfrm>
            <a:custGeom>
              <a:avLst/>
              <a:gdLst/>
              <a:ahLst/>
              <a:cxnLst/>
              <a:rect l="l" t="t" r="r" b="b"/>
              <a:pathLst>
                <a:path w="394" h="382" fill="none" extrusionOk="0">
                  <a:moveTo>
                    <a:pt x="393" y="381"/>
                  </a:moveTo>
                  <a:cubicBezTo>
                    <a:pt x="334" y="203"/>
                    <a:pt x="179" y="60"/>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6504675" y="2412325"/>
              <a:ext cx="82475" cy="103925"/>
            </a:xfrm>
            <a:custGeom>
              <a:avLst/>
              <a:gdLst/>
              <a:ahLst/>
              <a:cxnLst/>
              <a:rect l="l" t="t" r="r" b="b"/>
              <a:pathLst>
                <a:path w="3299" h="4157" fill="none" extrusionOk="0">
                  <a:moveTo>
                    <a:pt x="0" y="1"/>
                  </a:moveTo>
                  <a:cubicBezTo>
                    <a:pt x="989" y="1465"/>
                    <a:pt x="2096" y="2858"/>
                    <a:pt x="3298" y="4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6620450" y="2553725"/>
              <a:ext cx="48550" cy="55675"/>
            </a:xfrm>
            <a:custGeom>
              <a:avLst/>
              <a:gdLst/>
              <a:ahLst/>
              <a:cxnLst/>
              <a:rect l="l" t="t" r="r" b="b"/>
              <a:pathLst>
                <a:path w="1942" h="2227" fill="none" extrusionOk="0">
                  <a:moveTo>
                    <a:pt x="1" y="0"/>
                  </a:moveTo>
                  <a:cubicBezTo>
                    <a:pt x="596" y="798"/>
                    <a:pt x="1239" y="1536"/>
                    <a:pt x="1942" y="222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6698150" y="2645400"/>
              <a:ext cx="19675" cy="16700"/>
            </a:xfrm>
            <a:custGeom>
              <a:avLst/>
              <a:gdLst/>
              <a:ahLst/>
              <a:cxnLst/>
              <a:rect l="l" t="t" r="r" b="b"/>
              <a:pathLst>
                <a:path w="787" h="668" fill="none" extrusionOk="0">
                  <a:moveTo>
                    <a:pt x="0" y="0"/>
                  </a:moveTo>
                  <a:cubicBezTo>
                    <a:pt x="262" y="215"/>
                    <a:pt x="524" y="441"/>
                    <a:pt x="786" y="66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6752025" y="2696300"/>
              <a:ext cx="8050" cy="5075"/>
            </a:xfrm>
            <a:custGeom>
              <a:avLst/>
              <a:gdLst/>
              <a:ahLst/>
              <a:cxnLst/>
              <a:rect l="l" t="t" r="r" b="b"/>
              <a:pathLst>
                <a:path w="322" h="203" fill="none" extrusionOk="0">
                  <a:moveTo>
                    <a:pt x="0" y="0"/>
                  </a:moveTo>
                  <a:lnTo>
                    <a:pt x="322" y="203"/>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6908000" y="2688850"/>
              <a:ext cx="27700" cy="19975"/>
            </a:xfrm>
            <a:custGeom>
              <a:avLst/>
              <a:gdLst/>
              <a:ahLst/>
              <a:cxnLst/>
              <a:rect l="l" t="t" r="r" b="b"/>
              <a:pathLst>
                <a:path w="1108" h="799" fill="none" extrusionOk="0">
                  <a:moveTo>
                    <a:pt x="1108" y="798"/>
                  </a:moveTo>
                  <a:cubicBezTo>
                    <a:pt x="738" y="536"/>
                    <a:pt x="369" y="263"/>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6816900" y="2605200"/>
              <a:ext cx="23850" cy="23250"/>
            </a:xfrm>
            <a:custGeom>
              <a:avLst/>
              <a:gdLst/>
              <a:ahLst/>
              <a:cxnLst/>
              <a:rect l="l" t="t" r="r" b="b"/>
              <a:pathLst>
                <a:path w="954" h="930" fill="none" extrusionOk="0">
                  <a:moveTo>
                    <a:pt x="953" y="930"/>
                  </a:moveTo>
                  <a:cubicBezTo>
                    <a:pt x="692" y="561"/>
                    <a:pt x="370" y="239"/>
                    <a:pt x="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a:off x="6752025" y="2541525"/>
              <a:ext cx="29200" cy="32750"/>
            </a:xfrm>
            <a:custGeom>
              <a:avLst/>
              <a:gdLst/>
              <a:ahLst/>
              <a:cxnLst/>
              <a:rect l="l" t="t" r="r" b="b"/>
              <a:pathLst>
                <a:path w="1168" h="1310" fill="none" extrusionOk="0">
                  <a:moveTo>
                    <a:pt x="1167" y="1310"/>
                  </a:moveTo>
                  <a:cubicBezTo>
                    <a:pt x="774" y="869"/>
                    <a:pt x="381" y="441"/>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6673150" y="2469775"/>
              <a:ext cx="45550" cy="46475"/>
            </a:xfrm>
            <a:custGeom>
              <a:avLst/>
              <a:gdLst/>
              <a:ahLst/>
              <a:cxnLst/>
              <a:rect l="l" t="t" r="r" b="b"/>
              <a:pathLst>
                <a:path w="1822" h="1859" fill="none" extrusionOk="0">
                  <a:moveTo>
                    <a:pt x="1822" y="1858"/>
                  </a:moveTo>
                  <a:cubicBezTo>
                    <a:pt x="1167" y="1287"/>
                    <a:pt x="560" y="667"/>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6545750" y="2755825"/>
              <a:ext cx="45550" cy="46450"/>
            </a:xfrm>
            <a:custGeom>
              <a:avLst/>
              <a:gdLst/>
              <a:ahLst/>
              <a:cxnLst/>
              <a:rect l="l" t="t" r="r" b="b"/>
              <a:pathLst>
                <a:path w="1822" h="1858" fill="none" extrusionOk="0">
                  <a:moveTo>
                    <a:pt x="1822" y="1858"/>
                  </a:moveTo>
                  <a:cubicBezTo>
                    <a:pt x="1167" y="1286"/>
                    <a:pt x="560" y="667"/>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7066350" y="3184450"/>
              <a:ext cx="24425" cy="12825"/>
            </a:xfrm>
            <a:custGeom>
              <a:avLst/>
              <a:gdLst/>
              <a:ahLst/>
              <a:cxnLst/>
              <a:rect l="l" t="t" r="r" b="b"/>
              <a:pathLst>
                <a:path w="977" h="513" fill="none" extrusionOk="0">
                  <a:moveTo>
                    <a:pt x="977" y="512"/>
                  </a:moveTo>
                  <a:cubicBezTo>
                    <a:pt x="655" y="346"/>
                    <a:pt x="334" y="167"/>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6995500" y="3141575"/>
              <a:ext cx="40800" cy="22650"/>
            </a:xfrm>
            <a:custGeom>
              <a:avLst/>
              <a:gdLst/>
              <a:ahLst/>
              <a:cxnLst/>
              <a:rect l="l" t="t" r="r" b="b"/>
              <a:pathLst>
                <a:path w="1632" h="906" fill="none" extrusionOk="0">
                  <a:moveTo>
                    <a:pt x="1632" y="906"/>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6943425" y="3104375"/>
              <a:ext cx="23825" cy="17600"/>
            </a:xfrm>
            <a:custGeom>
              <a:avLst/>
              <a:gdLst/>
              <a:ahLst/>
              <a:cxnLst/>
              <a:rect l="l" t="t" r="r" b="b"/>
              <a:pathLst>
                <a:path w="953" h="704" fill="none" extrusionOk="0">
                  <a:moveTo>
                    <a:pt x="953" y="703"/>
                  </a:moveTo>
                  <a:cubicBezTo>
                    <a:pt x="631" y="477"/>
                    <a:pt x="310" y="239"/>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6781200" y="2869825"/>
              <a:ext cx="37825" cy="35150"/>
            </a:xfrm>
            <a:custGeom>
              <a:avLst/>
              <a:gdLst/>
              <a:ahLst/>
              <a:cxnLst/>
              <a:rect l="l" t="t" r="r" b="b"/>
              <a:pathLst>
                <a:path w="1513" h="1406" fill="none" extrusionOk="0">
                  <a:moveTo>
                    <a:pt x="0" y="1"/>
                  </a:moveTo>
                  <a:cubicBezTo>
                    <a:pt x="453" y="513"/>
                    <a:pt x="965" y="989"/>
                    <a:pt x="1512" y="14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6852325" y="2935300"/>
              <a:ext cx="32175" cy="28600"/>
            </a:xfrm>
            <a:custGeom>
              <a:avLst/>
              <a:gdLst/>
              <a:ahLst/>
              <a:cxnLst/>
              <a:rect l="l" t="t" r="r" b="b"/>
              <a:pathLst>
                <a:path w="1287" h="1144" fill="none" extrusionOk="0">
                  <a:moveTo>
                    <a:pt x="1" y="1"/>
                  </a:moveTo>
                  <a:cubicBezTo>
                    <a:pt x="358" y="453"/>
                    <a:pt x="799" y="834"/>
                    <a:pt x="1287" y="11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6931800" y="2996625"/>
              <a:ext cx="23850" cy="12825"/>
            </a:xfrm>
            <a:custGeom>
              <a:avLst/>
              <a:gdLst/>
              <a:ahLst/>
              <a:cxnLst/>
              <a:rect l="l" t="t" r="r" b="b"/>
              <a:pathLst>
                <a:path w="954" h="513" fill="none" extrusionOk="0">
                  <a:moveTo>
                    <a:pt x="1" y="1"/>
                  </a:moveTo>
                  <a:cubicBezTo>
                    <a:pt x="251" y="263"/>
                    <a:pt x="596" y="441"/>
                    <a:pt x="953" y="51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5"/>
        <p:cNvGrpSpPr/>
        <p:nvPr/>
      </p:nvGrpSpPr>
      <p:grpSpPr>
        <a:xfrm>
          <a:off x="0" y="0"/>
          <a:ext cx="0" cy="0"/>
          <a:chOff x="0" y="0"/>
          <a:chExt cx="0" cy="0"/>
        </a:xfrm>
      </p:grpSpPr>
      <p:sp>
        <p:nvSpPr>
          <p:cNvPr id="266" name="Google Shape;266;p7"/>
          <p:cNvSpPr txBox="1">
            <a:spLocks noGrp="1"/>
          </p:cNvSpPr>
          <p:nvPr>
            <p:ph type="title"/>
          </p:nvPr>
        </p:nvSpPr>
        <p:spPr>
          <a:xfrm>
            <a:off x="3720600" y="1296750"/>
            <a:ext cx="4210800" cy="738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67" name="Google Shape;267;p7"/>
          <p:cNvSpPr txBox="1">
            <a:spLocks noGrp="1"/>
          </p:cNvSpPr>
          <p:nvPr>
            <p:ph type="body" idx="1"/>
          </p:nvPr>
        </p:nvSpPr>
        <p:spPr>
          <a:xfrm>
            <a:off x="3720600" y="2035650"/>
            <a:ext cx="4210800" cy="1811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Font typeface="Open Sans Medium"/>
              <a:buChar char="●"/>
              <a:defRPr sz="1200"/>
            </a:lvl1pPr>
            <a:lvl2pPr marL="914400" lvl="1" indent="-317500" rtl="0">
              <a:spcBef>
                <a:spcPts val="0"/>
              </a:spcBef>
              <a:spcAft>
                <a:spcPts val="0"/>
              </a:spcAft>
              <a:buSzPts val="1400"/>
              <a:buFont typeface="Open Sans Medium"/>
              <a:buChar char="○"/>
              <a:defRPr/>
            </a:lvl2pPr>
            <a:lvl3pPr marL="1371600" lvl="2" indent="-317500" rtl="0">
              <a:spcBef>
                <a:spcPts val="0"/>
              </a:spcBef>
              <a:spcAft>
                <a:spcPts val="0"/>
              </a:spcAft>
              <a:buSzPts val="1400"/>
              <a:buFont typeface="Open Sans Medium"/>
              <a:buChar char="■"/>
              <a:defRPr/>
            </a:lvl3pPr>
            <a:lvl4pPr marL="1828800" lvl="3" indent="-317500" rtl="0">
              <a:spcBef>
                <a:spcPts val="0"/>
              </a:spcBef>
              <a:spcAft>
                <a:spcPts val="0"/>
              </a:spcAft>
              <a:buSzPts val="1400"/>
              <a:buFont typeface="Open Sans Medium"/>
              <a:buChar char="●"/>
              <a:defRPr/>
            </a:lvl4pPr>
            <a:lvl5pPr marL="2286000" lvl="4" indent="-317500" rtl="0">
              <a:spcBef>
                <a:spcPts val="0"/>
              </a:spcBef>
              <a:spcAft>
                <a:spcPts val="0"/>
              </a:spcAft>
              <a:buSzPts val="1400"/>
              <a:buFont typeface="Open Sans Medium"/>
              <a:buChar char="○"/>
              <a:defRPr/>
            </a:lvl5pPr>
            <a:lvl6pPr marL="2743200" lvl="5" indent="-317500" rtl="0">
              <a:spcBef>
                <a:spcPts val="0"/>
              </a:spcBef>
              <a:spcAft>
                <a:spcPts val="0"/>
              </a:spcAft>
              <a:buSzPts val="1400"/>
              <a:buFont typeface="Open Sans Medium"/>
              <a:buChar char="■"/>
              <a:defRPr/>
            </a:lvl6pPr>
            <a:lvl7pPr marL="3200400" lvl="6" indent="-317500" rtl="0">
              <a:spcBef>
                <a:spcPts val="0"/>
              </a:spcBef>
              <a:spcAft>
                <a:spcPts val="0"/>
              </a:spcAft>
              <a:buSzPts val="1400"/>
              <a:buFont typeface="Open Sans Medium"/>
              <a:buChar char="●"/>
              <a:defRPr/>
            </a:lvl7pPr>
            <a:lvl8pPr marL="3657600" lvl="7" indent="-317500" rtl="0">
              <a:spcBef>
                <a:spcPts val="0"/>
              </a:spcBef>
              <a:spcAft>
                <a:spcPts val="0"/>
              </a:spcAft>
              <a:buSzPts val="1400"/>
              <a:buFont typeface="Open Sans Medium"/>
              <a:buChar char="○"/>
              <a:defRPr/>
            </a:lvl8pPr>
            <a:lvl9pPr marL="4114800" lvl="8" indent="-317500" rtl="0">
              <a:spcBef>
                <a:spcPts val="0"/>
              </a:spcBef>
              <a:spcAft>
                <a:spcPts val="0"/>
              </a:spcAft>
              <a:buSzPts val="1400"/>
              <a:buFont typeface="Open Sans Medium"/>
              <a:buChar char="■"/>
              <a:defRPr/>
            </a:lvl9pPr>
          </a:lstStyle>
          <a:p>
            <a:endParaRPr/>
          </a:p>
        </p:txBody>
      </p:sp>
      <p:grpSp>
        <p:nvGrpSpPr>
          <p:cNvPr id="268" name="Google Shape;268;p7"/>
          <p:cNvGrpSpPr/>
          <p:nvPr/>
        </p:nvGrpSpPr>
        <p:grpSpPr>
          <a:xfrm rot="10800000" flipH="1">
            <a:off x="-84425" y="3001067"/>
            <a:ext cx="2865986" cy="2592032"/>
            <a:chOff x="10301875" y="767200"/>
            <a:chExt cx="2350325" cy="2368450"/>
          </a:xfrm>
        </p:grpSpPr>
        <p:sp>
          <p:nvSpPr>
            <p:cNvPr id="269" name="Google Shape;269;p7"/>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7"/>
          <p:cNvGrpSpPr/>
          <p:nvPr/>
        </p:nvGrpSpPr>
        <p:grpSpPr>
          <a:xfrm flipH="1">
            <a:off x="5029225" y="3572453"/>
            <a:ext cx="4416112" cy="1768045"/>
            <a:chOff x="2933100" y="1288375"/>
            <a:chExt cx="3046225" cy="1821975"/>
          </a:xfrm>
        </p:grpSpPr>
        <p:sp>
          <p:nvSpPr>
            <p:cNvPr id="281" name="Google Shape;281;p7"/>
            <p:cNvSpPr/>
            <p:nvPr/>
          </p:nvSpPr>
          <p:spPr>
            <a:xfrm>
              <a:off x="3009600" y="1460725"/>
              <a:ext cx="2969725" cy="1649625"/>
            </a:xfrm>
            <a:custGeom>
              <a:avLst/>
              <a:gdLst/>
              <a:ahLst/>
              <a:cxnLst/>
              <a:rect l="l" t="t" r="r" b="b"/>
              <a:pathLst>
                <a:path w="118789" h="65985" fill="none" extrusionOk="0">
                  <a:moveTo>
                    <a:pt x="0" y="1"/>
                  </a:moveTo>
                  <a:cubicBezTo>
                    <a:pt x="7001" y="11812"/>
                    <a:pt x="22515" y="22182"/>
                    <a:pt x="42767" y="28587"/>
                  </a:cubicBezTo>
                  <a:cubicBezTo>
                    <a:pt x="53352" y="31933"/>
                    <a:pt x="65044" y="34195"/>
                    <a:pt x="76260" y="36922"/>
                  </a:cubicBezTo>
                  <a:cubicBezTo>
                    <a:pt x="87475" y="39660"/>
                    <a:pt x="98512" y="42982"/>
                    <a:pt x="106442" y="47947"/>
                  </a:cubicBezTo>
                  <a:cubicBezTo>
                    <a:pt x="114383" y="52912"/>
                    <a:pt x="118789" y="59782"/>
                    <a:pt x="115276" y="6598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2933100" y="1288375"/>
              <a:ext cx="2817625" cy="1799650"/>
            </a:xfrm>
            <a:custGeom>
              <a:avLst/>
              <a:gdLst/>
              <a:ahLst/>
              <a:cxnLst/>
              <a:rect l="l" t="t" r="r" b="b"/>
              <a:pathLst>
                <a:path w="112705" h="71986" extrusionOk="0">
                  <a:moveTo>
                    <a:pt x="2203" y="1"/>
                  </a:moveTo>
                  <a:lnTo>
                    <a:pt x="0" y="71986"/>
                  </a:lnTo>
                  <a:lnTo>
                    <a:pt x="112229" y="71986"/>
                  </a:lnTo>
                  <a:cubicBezTo>
                    <a:pt x="112705" y="64211"/>
                    <a:pt x="102930" y="56877"/>
                    <a:pt x="91928" y="51698"/>
                  </a:cubicBezTo>
                  <a:cubicBezTo>
                    <a:pt x="80927" y="46518"/>
                    <a:pt x="67461" y="43078"/>
                    <a:pt x="54436" y="39422"/>
                  </a:cubicBezTo>
                  <a:cubicBezTo>
                    <a:pt x="41410" y="35767"/>
                    <a:pt x="28361" y="31707"/>
                    <a:pt x="19026" y="25694"/>
                  </a:cubicBezTo>
                  <a:cubicBezTo>
                    <a:pt x="7965" y="18563"/>
                    <a:pt x="3084" y="9204"/>
                    <a:pt x="220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2968525" y="1342550"/>
              <a:ext cx="2252975" cy="1738350"/>
            </a:xfrm>
            <a:custGeom>
              <a:avLst/>
              <a:gdLst/>
              <a:ahLst/>
              <a:cxnLst/>
              <a:rect l="l" t="t" r="r" b="b"/>
              <a:pathLst>
                <a:path w="90119" h="69534" extrusionOk="0">
                  <a:moveTo>
                    <a:pt x="2453" y="1"/>
                  </a:moveTo>
                  <a:lnTo>
                    <a:pt x="0" y="69533"/>
                  </a:lnTo>
                  <a:lnTo>
                    <a:pt x="89690" y="69533"/>
                  </a:lnTo>
                  <a:cubicBezTo>
                    <a:pt x="90118" y="63485"/>
                    <a:pt x="83034" y="57782"/>
                    <a:pt x="74450" y="53757"/>
                  </a:cubicBezTo>
                  <a:cubicBezTo>
                    <a:pt x="65877" y="49733"/>
                    <a:pt x="55376" y="47078"/>
                    <a:pt x="45208" y="44256"/>
                  </a:cubicBezTo>
                  <a:cubicBezTo>
                    <a:pt x="35040" y="41446"/>
                    <a:pt x="24848" y="38327"/>
                    <a:pt x="17502" y="33672"/>
                  </a:cubicBezTo>
                  <a:cubicBezTo>
                    <a:pt x="10358" y="29147"/>
                    <a:pt x="6370" y="23420"/>
                    <a:pt x="4429" y="17622"/>
                  </a:cubicBezTo>
                  <a:cubicBezTo>
                    <a:pt x="2488" y="11812"/>
                    <a:pt x="2465" y="5894"/>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2954825" y="1618775"/>
              <a:ext cx="1536525" cy="1462125"/>
            </a:xfrm>
            <a:custGeom>
              <a:avLst/>
              <a:gdLst/>
              <a:ahLst/>
              <a:cxnLst/>
              <a:rect l="l" t="t" r="r" b="b"/>
              <a:pathLst>
                <a:path w="61461" h="58485" extrusionOk="0">
                  <a:moveTo>
                    <a:pt x="3334" y="1"/>
                  </a:moveTo>
                  <a:lnTo>
                    <a:pt x="3334" y="1"/>
                  </a:lnTo>
                  <a:cubicBezTo>
                    <a:pt x="3066" y="2871"/>
                    <a:pt x="2801" y="5753"/>
                    <a:pt x="2842" y="8627"/>
                  </a:cubicBezTo>
                  <a:lnTo>
                    <a:pt x="2842" y="8627"/>
                  </a:lnTo>
                  <a:lnTo>
                    <a:pt x="3334" y="1"/>
                  </a:lnTo>
                  <a:close/>
                  <a:moveTo>
                    <a:pt x="2842" y="8627"/>
                  </a:moveTo>
                  <a:lnTo>
                    <a:pt x="0" y="58484"/>
                  </a:lnTo>
                  <a:lnTo>
                    <a:pt x="59079" y="58484"/>
                  </a:lnTo>
                  <a:cubicBezTo>
                    <a:pt x="61460" y="54341"/>
                    <a:pt x="57996" y="49674"/>
                    <a:pt x="52924" y="46280"/>
                  </a:cubicBezTo>
                  <a:cubicBezTo>
                    <a:pt x="47852" y="42875"/>
                    <a:pt x="40875" y="40434"/>
                    <a:pt x="33981" y="38089"/>
                  </a:cubicBezTo>
                  <a:cubicBezTo>
                    <a:pt x="27087" y="35731"/>
                    <a:pt x="20050" y="33362"/>
                    <a:pt x="14788" y="30040"/>
                  </a:cubicBezTo>
                  <a:cubicBezTo>
                    <a:pt x="8418" y="26016"/>
                    <a:pt x="5084" y="20860"/>
                    <a:pt x="3727" y="15681"/>
                  </a:cubicBezTo>
                  <a:cubicBezTo>
                    <a:pt x="3115" y="13341"/>
                    <a:pt x="2876" y="10987"/>
                    <a:pt x="2842" y="8627"/>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2954825" y="1982525"/>
              <a:ext cx="807275" cy="1098375"/>
            </a:xfrm>
            <a:custGeom>
              <a:avLst/>
              <a:gdLst/>
              <a:ahLst/>
              <a:cxnLst/>
              <a:rect l="l" t="t" r="r" b="b"/>
              <a:pathLst>
                <a:path w="32291" h="43935" extrusionOk="0">
                  <a:moveTo>
                    <a:pt x="3501" y="0"/>
                  </a:moveTo>
                  <a:lnTo>
                    <a:pt x="3501" y="0"/>
                  </a:lnTo>
                  <a:cubicBezTo>
                    <a:pt x="2861" y="3815"/>
                    <a:pt x="2222" y="7639"/>
                    <a:pt x="2588" y="11455"/>
                  </a:cubicBezTo>
                  <a:lnTo>
                    <a:pt x="2588" y="11455"/>
                  </a:lnTo>
                  <a:lnTo>
                    <a:pt x="3501" y="0"/>
                  </a:lnTo>
                  <a:close/>
                  <a:moveTo>
                    <a:pt x="2588" y="11455"/>
                  </a:moveTo>
                  <a:lnTo>
                    <a:pt x="0" y="43934"/>
                  </a:lnTo>
                  <a:lnTo>
                    <a:pt x="30087" y="43934"/>
                  </a:lnTo>
                  <a:cubicBezTo>
                    <a:pt x="32290" y="40267"/>
                    <a:pt x="28659" y="36231"/>
                    <a:pt x="24134" y="33207"/>
                  </a:cubicBezTo>
                  <a:cubicBezTo>
                    <a:pt x="19610" y="30182"/>
                    <a:pt x="13824" y="27706"/>
                    <a:pt x="9799" y="24491"/>
                  </a:cubicBezTo>
                  <a:cubicBezTo>
                    <a:pt x="5406" y="20979"/>
                    <a:pt x="3358" y="16776"/>
                    <a:pt x="2727" y="12585"/>
                  </a:cubicBezTo>
                  <a:cubicBezTo>
                    <a:pt x="2670" y="12208"/>
                    <a:pt x="2624" y="11832"/>
                    <a:pt x="2588" y="11455"/>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7"/>
          <p:cNvGrpSpPr/>
          <p:nvPr/>
        </p:nvGrpSpPr>
        <p:grpSpPr>
          <a:xfrm flipH="1">
            <a:off x="-273378" y="-88060"/>
            <a:ext cx="6051530" cy="961541"/>
            <a:chOff x="3070025" y="978525"/>
            <a:chExt cx="4241925" cy="893875"/>
          </a:xfrm>
        </p:grpSpPr>
        <p:sp>
          <p:nvSpPr>
            <p:cNvPr id="287" name="Google Shape;287;p7"/>
            <p:cNvSpPr/>
            <p:nvPr/>
          </p:nvSpPr>
          <p:spPr>
            <a:xfrm>
              <a:off x="3843625" y="1091050"/>
              <a:ext cx="3353725" cy="781350"/>
            </a:xfrm>
            <a:custGeom>
              <a:avLst/>
              <a:gdLst/>
              <a:ahLst/>
              <a:cxnLst/>
              <a:rect l="l" t="t" r="r" b="b"/>
              <a:pathLst>
                <a:path w="134149" h="31254" fill="none" extrusionOk="0">
                  <a:moveTo>
                    <a:pt x="0" y="0"/>
                  </a:moveTo>
                  <a:cubicBezTo>
                    <a:pt x="16324" y="8703"/>
                    <a:pt x="33076" y="17574"/>
                    <a:pt x="54221" y="23181"/>
                  </a:cubicBezTo>
                  <a:cubicBezTo>
                    <a:pt x="78439" y="29611"/>
                    <a:pt x="107645" y="31254"/>
                    <a:pt x="134148" y="276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3070025" y="986275"/>
              <a:ext cx="4241925" cy="760575"/>
            </a:xfrm>
            <a:custGeom>
              <a:avLst/>
              <a:gdLst/>
              <a:ahLst/>
              <a:cxnLst/>
              <a:rect l="l" t="t" r="r" b="b"/>
              <a:pathLst>
                <a:path w="169677" h="30423" extrusionOk="0">
                  <a:moveTo>
                    <a:pt x="0" y="0"/>
                  </a:moveTo>
                  <a:lnTo>
                    <a:pt x="0" y="0"/>
                  </a:lnTo>
                  <a:cubicBezTo>
                    <a:pt x="15061" y="357"/>
                    <a:pt x="29147" y="3905"/>
                    <a:pt x="41672" y="8156"/>
                  </a:cubicBezTo>
                  <a:cubicBezTo>
                    <a:pt x="54197" y="12418"/>
                    <a:pt x="65699" y="17443"/>
                    <a:pt x="78677" y="21336"/>
                  </a:cubicBezTo>
                  <a:cubicBezTo>
                    <a:pt x="98403" y="27257"/>
                    <a:pt x="121429" y="30423"/>
                    <a:pt x="144383" y="30423"/>
                  </a:cubicBezTo>
                  <a:cubicBezTo>
                    <a:pt x="152172" y="30423"/>
                    <a:pt x="159952" y="30058"/>
                    <a:pt x="167592" y="29313"/>
                  </a:cubicBezTo>
                  <a:lnTo>
                    <a:pt x="169676" y="2072"/>
                  </a:lnTo>
                  <a:lnTo>
                    <a:pt x="169295" y="2060"/>
                  </a:lnTo>
                  <a:lnTo>
                    <a:pt x="0" y="0"/>
                  </a:ln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3306650" y="981200"/>
              <a:ext cx="3995175" cy="557275"/>
            </a:xfrm>
            <a:custGeom>
              <a:avLst/>
              <a:gdLst/>
              <a:ahLst/>
              <a:cxnLst/>
              <a:rect l="l" t="t" r="r" b="b"/>
              <a:pathLst>
                <a:path w="159807" h="22291" extrusionOk="0">
                  <a:moveTo>
                    <a:pt x="1" y="1"/>
                  </a:moveTo>
                  <a:lnTo>
                    <a:pt x="1" y="1"/>
                  </a:lnTo>
                  <a:cubicBezTo>
                    <a:pt x="30457" y="1477"/>
                    <a:pt x="55948" y="11907"/>
                    <a:pt x="84523" y="17431"/>
                  </a:cubicBezTo>
                  <a:cubicBezTo>
                    <a:pt x="100731" y="20560"/>
                    <a:pt x="118233" y="22291"/>
                    <a:pt x="135650" y="22291"/>
                  </a:cubicBezTo>
                  <a:cubicBezTo>
                    <a:pt x="143285" y="22291"/>
                    <a:pt x="150903" y="21958"/>
                    <a:pt x="158389" y="21265"/>
                  </a:cubicBezTo>
                  <a:lnTo>
                    <a:pt x="159806" y="2656"/>
                  </a:lnTo>
                  <a:lnTo>
                    <a:pt x="1"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3533775" y="980300"/>
              <a:ext cx="3758825" cy="367600"/>
            </a:xfrm>
            <a:custGeom>
              <a:avLst/>
              <a:gdLst/>
              <a:ahLst/>
              <a:cxnLst/>
              <a:rect l="l" t="t" r="r" b="b"/>
              <a:pathLst>
                <a:path w="150353" h="14704" extrusionOk="0">
                  <a:moveTo>
                    <a:pt x="0" y="1"/>
                  </a:moveTo>
                  <a:cubicBezTo>
                    <a:pt x="24860" y="680"/>
                    <a:pt x="46577" y="8359"/>
                    <a:pt x="70295" y="12169"/>
                  </a:cubicBezTo>
                  <a:cubicBezTo>
                    <a:pt x="80993" y="13885"/>
                    <a:pt x="92117" y="14703"/>
                    <a:pt x="103264" y="14703"/>
                  </a:cubicBezTo>
                  <a:cubicBezTo>
                    <a:pt x="119111" y="14703"/>
                    <a:pt x="135004" y="13049"/>
                    <a:pt x="149781" y="9966"/>
                  </a:cubicBezTo>
                  <a:lnTo>
                    <a:pt x="150352" y="2489"/>
                  </a:lnTo>
                  <a:lnTo>
                    <a:pt x="0" y="1"/>
                  </a:ln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3857325" y="978525"/>
              <a:ext cx="3123325" cy="251475"/>
            </a:xfrm>
            <a:custGeom>
              <a:avLst/>
              <a:gdLst/>
              <a:ahLst/>
              <a:cxnLst/>
              <a:rect l="l" t="t" r="r" b="b"/>
              <a:pathLst>
                <a:path w="124933" h="10059" extrusionOk="0">
                  <a:moveTo>
                    <a:pt x="0" y="0"/>
                  </a:moveTo>
                  <a:cubicBezTo>
                    <a:pt x="8204" y="929"/>
                    <a:pt x="15645" y="1822"/>
                    <a:pt x="23444" y="3370"/>
                  </a:cubicBezTo>
                  <a:cubicBezTo>
                    <a:pt x="31742" y="5013"/>
                    <a:pt x="40279" y="6346"/>
                    <a:pt x="48971" y="7359"/>
                  </a:cubicBezTo>
                  <a:cubicBezTo>
                    <a:pt x="59884" y="8630"/>
                    <a:pt x="73627" y="10058"/>
                    <a:pt x="86892" y="10058"/>
                  </a:cubicBezTo>
                  <a:cubicBezTo>
                    <a:pt x="101700" y="10058"/>
                    <a:pt x="115914" y="8278"/>
                    <a:pt x="124932" y="2513"/>
                  </a:cubicBezTo>
                  <a:lnTo>
                    <a:pt x="0" y="0"/>
                  </a:ln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7"/>
          <p:cNvGrpSpPr/>
          <p:nvPr/>
        </p:nvGrpSpPr>
        <p:grpSpPr>
          <a:xfrm>
            <a:off x="965630" y="4290784"/>
            <a:ext cx="391151" cy="362360"/>
            <a:chOff x="849200" y="983650"/>
            <a:chExt cx="231300" cy="214275"/>
          </a:xfrm>
        </p:grpSpPr>
        <p:sp>
          <p:nvSpPr>
            <p:cNvPr id="293" name="Google Shape;293;p7"/>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7"/>
          <p:cNvGrpSpPr/>
          <p:nvPr/>
        </p:nvGrpSpPr>
        <p:grpSpPr>
          <a:xfrm>
            <a:off x="474648" y="4653153"/>
            <a:ext cx="603427" cy="564362"/>
            <a:chOff x="1699700" y="1879225"/>
            <a:chExt cx="356825" cy="333725"/>
          </a:xfrm>
        </p:grpSpPr>
        <p:sp>
          <p:nvSpPr>
            <p:cNvPr id="297" name="Google Shape;297;p7"/>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7"/>
          <p:cNvSpPr/>
          <p:nvPr/>
        </p:nvSpPr>
        <p:spPr>
          <a:xfrm>
            <a:off x="342750" y="4392413"/>
            <a:ext cx="131900" cy="128075"/>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7"/>
          <p:cNvGrpSpPr/>
          <p:nvPr/>
        </p:nvGrpSpPr>
        <p:grpSpPr>
          <a:xfrm rot="2466815">
            <a:off x="-546887" y="3511957"/>
            <a:ext cx="977761" cy="1009427"/>
            <a:chOff x="892950" y="1721850"/>
            <a:chExt cx="578175" cy="596900"/>
          </a:xfrm>
        </p:grpSpPr>
        <p:sp>
          <p:nvSpPr>
            <p:cNvPr id="301" name="Google Shape;301;p7"/>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7"/>
          <p:cNvGrpSpPr/>
          <p:nvPr/>
        </p:nvGrpSpPr>
        <p:grpSpPr>
          <a:xfrm>
            <a:off x="7072000" y="438350"/>
            <a:ext cx="1574925" cy="435125"/>
            <a:chOff x="756925" y="4188225"/>
            <a:chExt cx="1574925" cy="435125"/>
          </a:xfrm>
        </p:grpSpPr>
        <p:sp>
          <p:nvSpPr>
            <p:cNvPr id="305" name="Google Shape;305;p7"/>
            <p:cNvSpPr/>
            <p:nvPr/>
          </p:nvSpPr>
          <p:spPr>
            <a:xfrm>
              <a:off x="756925" y="4188225"/>
              <a:ext cx="1574925" cy="398500"/>
            </a:xfrm>
            <a:custGeom>
              <a:avLst/>
              <a:gdLst/>
              <a:ahLst/>
              <a:cxnLst/>
              <a:rect l="l" t="t" r="r" b="b"/>
              <a:pathLst>
                <a:path w="62997" h="15940" extrusionOk="0">
                  <a:moveTo>
                    <a:pt x="22729" y="0"/>
                  </a:moveTo>
                  <a:cubicBezTo>
                    <a:pt x="22379" y="0"/>
                    <a:pt x="22029" y="23"/>
                    <a:pt x="21682" y="69"/>
                  </a:cubicBezTo>
                  <a:cubicBezTo>
                    <a:pt x="18836" y="450"/>
                    <a:pt x="14848" y="2760"/>
                    <a:pt x="15122" y="6046"/>
                  </a:cubicBezTo>
                  <a:cubicBezTo>
                    <a:pt x="14991" y="5974"/>
                    <a:pt x="14860" y="5915"/>
                    <a:pt x="14729" y="5855"/>
                  </a:cubicBezTo>
                  <a:cubicBezTo>
                    <a:pt x="13697" y="5382"/>
                    <a:pt x="12558" y="5128"/>
                    <a:pt x="11429" y="5128"/>
                  </a:cubicBezTo>
                  <a:cubicBezTo>
                    <a:pt x="10369" y="5128"/>
                    <a:pt x="9317" y="5353"/>
                    <a:pt x="8371" y="5831"/>
                  </a:cubicBezTo>
                  <a:cubicBezTo>
                    <a:pt x="6275" y="6891"/>
                    <a:pt x="4846" y="9260"/>
                    <a:pt x="5168" y="11582"/>
                  </a:cubicBezTo>
                  <a:cubicBezTo>
                    <a:pt x="5168" y="11596"/>
                    <a:pt x="5149" y="11602"/>
                    <a:pt x="5116" y="11602"/>
                  </a:cubicBezTo>
                  <a:cubicBezTo>
                    <a:pt x="4830" y="11602"/>
                    <a:pt x="3456" y="11152"/>
                    <a:pt x="3275" y="11142"/>
                  </a:cubicBezTo>
                  <a:cubicBezTo>
                    <a:pt x="3187" y="11134"/>
                    <a:pt x="3098" y="11130"/>
                    <a:pt x="3009" y="11130"/>
                  </a:cubicBezTo>
                  <a:cubicBezTo>
                    <a:pt x="2261" y="11130"/>
                    <a:pt x="1474" y="11397"/>
                    <a:pt x="953" y="11939"/>
                  </a:cubicBezTo>
                  <a:cubicBezTo>
                    <a:pt x="1" y="12951"/>
                    <a:pt x="143" y="14571"/>
                    <a:pt x="405" y="15940"/>
                  </a:cubicBezTo>
                  <a:lnTo>
                    <a:pt x="56996" y="15940"/>
                  </a:lnTo>
                  <a:cubicBezTo>
                    <a:pt x="58996" y="15833"/>
                    <a:pt x="60996" y="15797"/>
                    <a:pt x="62997" y="15690"/>
                  </a:cubicBezTo>
                  <a:cubicBezTo>
                    <a:pt x="62842" y="13797"/>
                    <a:pt x="61484" y="12154"/>
                    <a:pt x="59806" y="11272"/>
                  </a:cubicBezTo>
                  <a:cubicBezTo>
                    <a:pt x="58276" y="10464"/>
                    <a:pt x="56505" y="10207"/>
                    <a:pt x="54761" y="10207"/>
                  </a:cubicBezTo>
                  <a:cubicBezTo>
                    <a:pt x="54605" y="10207"/>
                    <a:pt x="54449" y="10209"/>
                    <a:pt x="54293" y="10213"/>
                  </a:cubicBezTo>
                  <a:cubicBezTo>
                    <a:pt x="54176" y="10216"/>
                    <a:pt x="54058" y="10221"/>
                    <a:pt x="53941" y="10221"/>
                  </a:cubicBezTo>
                  <a:cubicBezTo>
                    <a:pt x="53664" y="10221"/>
                    <a:pt x="53393" y="10195"/>
                    <a:pt x="53150" y="10070"/>
                  </a:cubicBezTo>
                  <a:cubicBezTo>
                    <a:pt x="52733" y="9856"/>
                    <a:pt x="52495" y="9415"/>
                    <a:pt x="52257" y="9010"/>
                  </a:cubicBezTo>
                  <a:cubicBezTo>
                    <a:pt x="50138" y="5284"/>
                    <a:pt x="46399" y="2498"/>
                    <a:pt x="42220" y="1533"/>
                  </a:cubicBezTo>
                  <a:cubicBezTo>
                    <a:pt x="41083" y="1268"/>
                    <a:pt x="39918" y="1138"/>
                    <a:pt x="38751" y="1138"/>
                  </a:cubicBezTo>
                  <a:cubicBezTo>
                    <a:pt x="35629" y="1138"/>
                    <a:pt x="32501" y="2068"/>
                    <a:pt x="29909" y="3819"/>
                  </a:cubicBezTo>
                  <a:cubicBezTo>
                    <a:pt x="28352" y="1458"/>
                    <a:pt x="25543" y="0"/>
                    <a:pt x="22729"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1979700" y="4366450"/>
              <a:ext cx="41100" cy="87525"/>
            </a:xfrm>
            <a:custGeom>
              <a:avLst/>
              <a:gdLst/>
              <a:ahLst/>
              <a:cxnLst/>
              <a:rect l="l" t="t" r="r" b="b"/>
              <a:pathLst>
                <a:path w="1644" h="3501" fill="none" extrusionOk="0">
                  <a:moveTo>
                    <a:pt x="1644" y="3501"/>
                  </a:moveTo>
                  <a:cubicBezTo>
                    <a:pt x="1382" y="2227"/>
                    <a:pt x="810" y="1012"/>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1889200" y="4296500"/>
              <a:ext cx="42900" cy="34850"/>
            </a:xfrm>
            <a:custGeom>
              <a:avLst/>
              <a:gdLst/>
              <a:ahLst/>
              <a:cxnLst/>
              <a:rect l="l" t="t" r="r" b="b"/>
              <a:pathLst>
                <a:path w="1716" h="1394" fill="none" extrusionOk="0">
                  <a:moveTo>
                    <a:pt x="1715" y="1393"/>
                  </a:moveTo>
                  <a:cubicBezTo>
                    <a:pt x="1311" y="762"/>
                    <a:pt x="703" y="26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801400" y="4265525"/>
              <a:ext cx="40200" cy="15800"/>
            </a:xfrm>
            <a:custGeom>
              <a:avLst/>
              <a:gdLst/>
              <a:ahLst/>
              <a:cxnLst/>
              <a:rect l="l" t="t" r="r" b="b"/>
              <a:pathLst>
                <a:path w="1608" h="632" fill="none" extrusionOk="0">
                  <a:moveTo>
                    <a:pt x="1608" y="632"/>
                  </a:moveTo>
                  <a:cubicBezTo>
                    <a:pt x="1215" y="191"/>
                    <a:pt x="572" y="1"/>
                    <a:pt x="1" y="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195500" y="4491450"/>
              <a:ext cx="69675" cy="56000"/>
            </a:xfrm>
            <a:custGeom>
              <a:avLst/>
              <a:gdLst/>
              <a:ahLst/>
              <a:cxnLst/>
              <a:rect l="l" t="t" r="r" b="b"/>
              <a:pathLst>
                <a:path w="2787" h="2240" fill="none" extrusionOk="0">
                  <a:moveTo>
                    <a:pt x="2787" y="2239"/>
                  </a:moveTo>
                  <a:cubicBezTo>
                    <a:pt x="2179" y="1191"/>
                    <a:pt x="1167" y="370"/>
                    <a:pt x="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112750" y="4481325"/>
              <a:ext cx="39900" cy="3900"/>
            </a:xfrm>
            <a:custGeom>
              <a:avLst/>
              <a:gdLst/>
              <a:ahLst/>
              <a:cxnLst/>
              <a:rect l="l" t="t" r="r" b="b"/>
              <a:pathLst>
                <a:path w="1596" h="156" fill="none" extrusionOk="0">
                  <a:moveTo>
                    <a:pt x="1596" y="144"/>
                  </a:moveTo>
                  <a:cubicBezTo>
                    <a:pt x="1072" y="1"/>
                    <a:pt x="513" y="1"/>
                    <a:pt x="1" y="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483800" y="4364350"/>
              <a:ext cx="17300" cy="103325"/>
            </a:xfrm>
            <a:custGeom>
              <a:avLst/>
              <a:gdLst/>
              <a:ahLst/>
              <a:cxnLst/>
              <a:rect l="l" t="t" r="r" b="b"/>
              <a:pathLst>
                <a:path w="692" h="4133" fill="none" extrusionOk="0">
                  <a:moveTo>
                    <a:pt x="1" y="4132"/>
                  </a:moveTo>
                  <a:cubicBezTo>
                    <a:pt x="584" y="2906"/>
                    <a:pt x="691" y="1215"/>
                    <a:pt x="48"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1427550" y="4276250"/>
              <a:ext cx="37525" cy="42900"/>
            </a:xfrm>
            <a:custGeom>
              <a:avLst/>
              <a:gdLst/>
              <a:ahLst/>
              <a:cxnLst/>
              <a:rect l="l" t="t" r="r" b="b"/>
              <a:pathLst>
                <a:path w="1501" h="1716" fill="none" extrusionOk="0">
                  <a:moveTo>
                    <a:pt x="1501" y="1715"/>
                  </a:moveTo>
                  <a:cubicBezTo>
                    <a:pt x="1143" y="1036"/>
                    <a:pt x="620" y="453"/>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339750" y="4239350"/>
              <a:ext cx="37825" cy="9250"/>
            </a:xfrm>
            <a:custGeom>
              <a:avLst/>
              <a:gdLst/>
              <a:ahLst/>
              <a:cxnLst/>
              <a:rect l="l" t="t" r="r" b="b"/>
              <a:pathLst>
                <a:path w="1513" h="370" fill="none" extrusionOk="0">
                  <a:moveTo>
                    <a:pt x="1512" y="369"/>
                  </a:moveTo>
                  <a:cubicBezTo>
                    <a:pt x="1024" y="167"/>
                    <a:pt x="512" y="36"/>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249250" y="4245600"/>
              <a:ext cx="35150" cy="5375"/>
            </a:xfrm>
            <a:custGeom>
              <a:avLst/>
              <a:gdLst/>
              <a:ahLst/>
              <a:cxnLst/>
              <a:rect l="l" t="t" r="r" b="b"/>
              <a:pathLst>
                <a:path w="1406" h="215" fill="none" extrusionOk="0">
                  <a:moveTo>
                    <a:pt x="1405" y="0"/>
                  </a:moveTo>
                  <a:cubicBezTo>
                    <a:pt x="941" y="72"/>
                    <a:pt x="465" y="143"/>
                    <a:pt x="1" y="21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1439150" y="4500975"/>
              <a:ext cx="23850" cy="19075"/>
            </a:xfrm>
            <a:custGeom>
              <a:avLst/>
              <a:gdLst/>
              <a:ahLst/>
              <a:cxnLst/>
              <a:rect l="l" t="t" r="r" b="b"/>
              <a:pathLst>
                <a:path w="954" h="763" fill="none" extrusionOk="0">
                  <a:moveTo>
                    <a:pt x="953" y="1"/>
                  </a:moveTo>
                  <a:cubicBezTo>
                    <a:pt x="775" y="394"/>
                    <a:pt x="417" y="679"/>
                    <a:pt x="1" y="7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397475" y="4534625"/>
              <a:ext cx="14025" cy="5675"/>
            </a:xfrm>
            <a:custGeom>
              <a:avLst/>
              <a:gdLst/>
              <a:ahLst/>
              <a:cxnLst/>
              <a:rect l="l" t="t" r="r" b="b"/>
              <a:pathLst>
                <a:path w="561" h="227" fill="none" extrusionOk="0">
                  <a:moveTo>
                    <a:pt x="560" y="0"/>
                  </a:moveTo>
                  <a:cubicBezTo>
                    <a:pt x="394" y="119"/>
                    <a:pt x="203" y="191"/>
                    <a:pt x="1" y="2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1102500" y="4358700"/>
              <a:ext cx="46175" cy="53600"/>
            </a:xfrm>
            <a:custGeom>
              <a:avLst/>
              <a:gdLst/>
              <a:ahLst/>
              <a:cxnLst/>
              <a:rect l="l" t="t" r="r" b="b"/>
              <a:pathLst>
                <a:path w="1847" h="2144" fill="none" extrusionOk="0">
                  <a:moveTo>
                    <a:pt x="1" y="1"/>
                  </a:moveTo>
                  <a:cubicBezTo>
                    <a:pt x="882" y="417"/>
                    <a:pt x="1560" y="1215"/>
                    <a:pt x="1846" y="21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159050" y="4442650"/>
              <a:ext cx="2425" cy="43175"/>
            </a:xfrm>
            <a:custGeom>
              <a:avLst/>
              <a:gdLst/>
              <a:ahLst/>
              <a:cxnLst/>
              <a:rect l="l" t="t" r="r" b="b"/>
              <a:pathLst>
                <a:path w="97" h="1727" fill="none" extrusionOk="0">
                  <a:moveTo>
                    <a:pt x="13" y="0"/>
                  </a:moveTo>
                  <a:cubicBezTo>
                    <a:pt x="96" y="572"/>
                    <a:pt x="96" y="1155"/>
                    <a:pt x="1" y="172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137925" y="4509625"/>
              <a:ext cx="16100" cy="27400"/>
            </a:xfrm>
            <a:custGeom>
              <a:avLst/>
              <a:gdLst/>
              <a:ahLst/>
              <a:cxnLst/>
              <a:rect l="l" t="t" r="r" b="b"/>
              <a:pathLst>
                <a:path w="644" h="1096" fill="none" extrusionOk="0">
                  <a:moveTo>
                    <a:pt x="644" y="0"/>
                  </a:moveTo>
                  <a:cubicBezTo>
                    <a:pt x="465" y="381"/>
                    <a:pt x="251" y="750"/>
                    <a:pt x="1" y="109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970775" y="4623325"/>
              <a:ext cx="33950" cy="25"/>
            </a:xfrm>
            <a:custGeom>
              <a:avLst/>
              <a:gdLst/>
              <a:ahLst/>
              <a:cxnLst/>
              <a:rect l="l" t="t" r="r" b="b"/>
              <a:pathLst>
                <a:path w="1358" h="1" fill="none" extrusionOk="0">
                  <a:moveTo>
                    <a:pt x="0" y="0"/>
                  </a:moveTo>
                  <a:lnTo>
                    <a:pt x="1358"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1844275" y="4623325"/>
              <a:ext cx="76800" cy="25"/>
            </a:xfrm>
            <a:custGeom>
              <a:avLst/>
              <a:gdLst/>
              <a:ahLst/>
              <a:cxnLst/>
              <a:rect l="l" t="t" r="r" b="b"/>
              <a:pathLst>
                <a:path w="3072" h="1" fill="none" extrusionOk="0">
                  <a:moveTo>
                    <a:pt x="0" y="0"/>
                  </a:moveTo>
                  <a:lnTo>
                    <a:pt x="3072"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1622500" y="4623325"/>
              <a:ext cx="153025" cy="25"/>
            </a:xfrm>
            <a:custGeom>
              <a:avLst/>
              <a:gdLst/>
              <a:ahLst/>
              <a:cxnLst/>
              <a:rect l="l" t="t" r="r" b="b"/>
              <a:pathLst>
                <a:path w="6121" h="1" fill="none" extrusionOk="0">
                  <a:moveTo>
                    <a:pt x="1" y="0"/>
                  </a:moveTo>
                  <a:lnTo>
                    <a:pt x="612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065600" y="4623325"/>
              <a:ext cx="489375" cy="25"/>
            </a:xfrm>
            <a:custGeom>
              <a:avLst/>
              <a:gdLst/>
              <a:ahLst/>
              <a:cxnLst/>
              <a:rect l="l" t="t" r="r" b="b"/>
              <a:pathLst>
                <a:path w="19575" h="1" fill="none" extrusionOk="0">
                  <a:moveTo>
                    <a:pt x="0" y="0"/>
                  </a:moveTo>
                  <a:lnTo>
                    <a:pt x="19574"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7"/>
          <p:cNvSpPr/>
          <p:nvPr/>
        </p:nvSpPr>
        <p:spPr>
          <a:xfrm>
            <a:off x="8646925" y="258563"/>
            <a:ext cx="131900" cy="128075"/>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7"/>
          <p:cNvGrpSpPr/>
          <p:nvPr/>
        </p:nvGrpSpPr>
        <p:grpSpPr>
          <a:xfrm>
            <a:off x="1514475" y="4832638"/>
            <a:ext cx="305700" cy="275775"/>
            <a:chOff x="1320100" y="2445300"/>
            <a:chExt cx="305700" cy="275775"/>
          </a:xfrm>
        </p:grpSpPr>
        <p:sp>
          <p:nvSpPr>
            <p:cNvPr id="326" name="Google Shape;326;p7"/>
            <p:cNvSpPr/>
            <p:nvPr/>
          </p:nvSpPr>
          <p:spPr>
            <a:xfrm>
              <a:off x="1320100" y="2445300"/>
              <a:ext cx="305700" cy="275775"/>
            </a:xfrm>
            <a:custGeom>
              <a:avLst/>
              <a:gdLst/>
              <a:ahLst/>
              <a:cxnLst/>
              <a:rect l="l" t="t" r="r" b="b"/>
              <a:pathLst>
                <a:path w="12228" h="11031" extrusionOk="0">
                  <a:moveTo>
                    <a:pt x="5540" y="1"/>
                  </a:moveTo>
                  <a:cubicBezTo>
                    <a:pt x="4559" y="1"/>
                    <a:pt x="3565" y="353"/>
                    <a:pt x="2632" y="1182"/>
                  </a:cubicBezTo>
                  <a:cubicBezTo>
                    <a:pt x="95" y="3432"/>
                    <a:pt x="0" y="7349"/>
                    <a:pt x="2620" y="9612"/>
                  </a:cubicBezTo>
                  <a:cubicBezTo>
                    <a:pt x="3697" y="10543"/>
                    <a:pt x="5128" y="11031"/>
                    <a:pt x="6558" y="11031"/>
                  </a:cubicBezTo>
                  <a:cubicBezTo>
                    <a:pt x="7213" y="11031"/>
                    <a:pt x="7868" y="10928"/>
                    <a:pt x="8489" y="10719"/>
                  </a:cubicBezTo>
                  <a:cubicBezTo>
                    <a:pt x="9728" y="10314"/>
                    <a:pt x="10859" y="9469"/>
                    <a:pt x="11418" y="8302"/>
                  </a:cubicBezTo>
                  <a:cubicBezTo>
                    <a:pt x="12228" y="6587"/>
                    <a:pt x="11692" y="4552"/>
                    <a:pt x="10609" y="3087"/>
                  </a:cubicBezTo>
                  <a:cubicBezTo>
                    <a:pt x="9311" y="1334"/>
                    <a:pt x="7448" y="1"/>
                    <a:pt x="5540"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509100" y="2485550"/>
              <a:ext cx="42000" cy="111050"/>
            </a:xfrm>
            <a:custGeom>
              <a:avLst/>
              <a:gdLst/>
              <a:ahLst/>
              <a:cxnLst/>
              <a:rect l="l" t="t" r="r" b="b"/>
              <a:pathLst>
                <a:path w="1680" h="4442" fill="none" extrusionOk="0">
                  <a:moveTo>
                    <a:pt x="1620" y="1"/>
                  </a:moveTo>
                  <a:cubicBezTo>
                    <a:pt x="1679" y="1620"/>
                    <a:pt x="1084" y="3251"/>
                    <a:pt x="1" y="4442"/>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546025" y="2520075"/>
              <a:ext cx="38400" cy="113150"/>
            </a:xfrm>
            <a:custGeom>
              <a:avLst/>
              <a:gdLst/>
              <a:ahLst/>
              <a:cxnLst/>
              <a:rect l="l" t="t" r="r" b="b"/>
              <a:pathLst>
                <a:path w="1536" h="4526" fill="none" extrusionOk="0">
                  <a:moveTo>
                    <a:pt x="1429" y="1"/>
                  </a:moveTo>
                  <a:cubicBezTo>
                    <a:pt x="1536" y="1620"/>
                    <a:pt x="1012" y="3263"/>
                    <a:pt x="0" y="4525"/>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341825" y="2582600"/>
              <a:ext cx="60450" cy="20250"/>
            </a:xfrm>
            <a:custGeom>
              <a:avLst/>
              <a:gdLst/>
              <a:ahLst/>
              <a:cxnLst/>
              <a:rect l="l" t="t" r="r" b="b"/>
              <a:pathLst>
                <a:path w="2418" h="810" fill="none" extrusionOk="0">
                  <a:moveTo>
                    <a:pt x="0" y="667"/>
                  </a:moveTo>
                  <a:cubicBezTo>
                    <a:pt x="846" y="810"/>
                    <a:pt x="1751" y="560"/>
                    <a:pt x="2417" y="0"/>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0"/>
        <p:cNvGrpSpPr/>
        <p:nvPr/>
      </p:nvGrpSpPr>
      <p:grpSpPr>
        <a:xfrm>
          <a:off x="0" y="0"/>
          <a:ext cx="0" cy="0"/>
          <a:chOff x="0" y="0"/>
          <a:chExt cx="0" cy="0"/>
        </a:xfrm>
      </p:grpSpPr>
      <p:sp>
        <p:nvSpPr>
          <p:cNvPr id="331" name="Google Shape;331;p8"/>
          <p:cNvSpPr txBox="1">
            <a:spLocks noGrp="1"/>
          </p:cNvSpPr>
          <p:nvPr>
            <p:ph type="title"/>
          </p:nvPr>
        </p:nvSpPr>
        <p:spPr>
          <a:xfrm>
            <a:off x="2324000" y="1555800"/>
            <a:ext cx="4496100" cy="20319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2"/>
        <p:cNvGrpSpPr/>
        <p:nvPr/>
      </p:nvGrpSpPr>
      <p:grpSpPr>
        <a:xfrm>
          <a:off x="0" y="0"/>
          <a:ext cx="0" cy="0"/>
          <a:chOff x="0" y="0"/>
          <a:chExt cx="0" cy="0"/>
        </a:xfrm>
      </p:grpSpPr>
      <p:sp>
        <p:nvSpPr>
          <p:cNvPr id="333" name="Google Shape;333;p9"/>
          <p:cNvSpPr txBox="1">
            <a:spLocks noGrp="1"/>
          </p:cNvSpPr>
          <p:nvPr>
            <p:ph type="title"/>
          </p:nvPr>
        </p:nvSpPr>
        <p:spPr>
          <a:xfrm>
            <a:off x="1912050" y="1371150"/>
            <a:ext cx="5319900" cy="8313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4" name="Google Shape;334;p9"/>
          <p:cNvSpPr txBox="1">
            <a:spLocks noGrp="1"/>
          </p:cNvSpPr>
          <p:nvPr>
            <p:ph type="subTitle" idx="1"/>
          </p:nvPr>
        </p:nvSpPr>
        <p:spPr>
          <a:xfrm>
            <a:off x="1912050" y="2202450"/>
            <a:ext cx="5319900" cy="1569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5"/>
        <p:cNvGrpSpPr/>
        <p:nvPr/>
      </p:nvGrpSpPr>
      <p:grpSpPr>
        <a:xfrm>
          <a:off x="0" y="0"/>
          <a:ext cx="0" cy="0"/>
          <a:chOff x="0" y="0"/>
          <a:chExt cx="0" cy="0"/>
        </a:xfrm>
      </p:grpSpPr>
      <p:sp>
        <p:nvSpPr>
          <p:cNvPr id="336" name="Google Shape;336;p10"/>
          <p:cNvSpPr txBox="1">
            <a:spLocks noGrp="1"/>
          </p:cNvSpPr>
          <p:nvPr>
            <p:ph type="title"/>
          </p:nvPr>
        </p:nvSpPr>
        <p:spPr>
          <a:xfrm>
            <a:off x="1051475" y="3387650"/>
            <a:ext cx="30477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2500"/>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4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740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1pPr>
            <a:lvl2pPr lvl="1">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2pPr>
            <a:lvl3pPr lvl="2">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3pPr>
            <a:lvl4pPr lvl="3">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4pPr>
            <a:lvl5pPr lvl="4">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5pPr>
            <a:lvl6pPr lvl="5">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6pPr>
            <a:lvl7pPr lvl="6">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7pPr>
            <a:lvl8pPr lvl="7">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8pPr>
            <a:lvl9pPr lvl="8">
              <a:spcBef>
                <a:spcPts val="0"/>
              </a:spcBef>
              <a:spcAft>
                <a:spcPts val="0"/>
              </a:spcAft>
              <a:buClr>
                <a:schemeClr val="dk1"/>
              </a:buClr>
              <a:buSzPts val="3600"/>
              <a:buFont typeface="Shrikhand"/>
              <a:buNone/>
              <a:defRPr sz="36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1pPr>
            <a:lvl2pPr marL="914400" lvl="1"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2pPr>
            <a:lvl3pPr marL="1371600" lvl="2"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3pPr>
            <a:lvl4pPr marL="1828800" lvl="3"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4pPr>
            <a:lvl5pPr marL="2286000" lvl="4"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5pPr>
            <a:lvl6pPr marL="2743200" lvl="5"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6pPr>
            <a:lvl7pPr marL="3200400" lvl="6"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7pPr>
            <a:lvl8pPr marL="3657600" lvl="7"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8pPr>
            <a:lvl9pPr marL="4114800" lvl="8" indent="-317500">
              <a:lnSpc>
                <a:spcPct val="100000"/>
              </a:lnSpc>
              <a:spcBef>
                <a:spcPts val="0"/>
              </a:spcBef>
              <a:spcAft>
                <a:spcPts val="0"/>
              </a:spcAft>
              <a:buClr>
                <a:schemeClr val="dk1"/>
              </a:buClr>
              <a:buSzPts val="1400"/>
              <a:buFont typeface="Delius"/>
              <a:buChar char="■"/>
              <a:defRPr>
                <a:solidFill>
                  <a:schemeClr val="dk1"/>
                </a:solidFill>
                <a:latin typeface="Delius"/>
                <a:ea typeface="Delius"/>
                <a:cs typeface="Delius"/>
                <a:sym typeface="Deliu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4" r:id="rId12"/>
    <p:sldLayoutId id="2147483666" r:id="rId13"/>
    <p:sldLayoutId id="2147483667" r:id="rId14"/>
    <p:sldLayoutId id="214748366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26"/>
          <p:cNvSpPr txBox="1">
            <a:spLocks noGrp="1"/>
          </p:cNvSpPr>
          <p:nvPr>
            <p:ph type="ctrTitle"/>
          </p:nvPr>
        </p:nvSpPr>
        <p:spPr>
          <a:xfrm>
            <a:off x="1019850" y="1275913"/>
            <a:ext cx="6910492" cy="1970100"/>
          </a:xfrm>
          <a:prstGeom prst="rect">
            <a:avLst/>
          </a:prstGeom>
        </p:spPr>
        <p:txBody>
          <a:bodyPr spcFirstLastPara="1" wrap="square" lIns="91425" tIns="91425" rIns="91425" bIns="91425" anchor="b" anchorCtr="0">
            <a:noAutofit/>
          </a:bodyPr>
          <a:lstStyle/>
          <a:p>
            <a:pPr lvl="0"/>
            <a:r>
              <a:rPr lang="en" sz="4800" dirty="0"/>
              <a:t>What Makes A Survey </a:t>
            </a:r>
            <a:r>
              <a:rPr lang="en-US" sz="4800" baseline="30000" dirty="0"/>
              <a:t>*☆*</a:t>
            </a:r>
            <a:r>
              <a:rPr lang="en" sz="4800" dirty="0"/>
              <a:t>Useful</a:t>
            </a:r>
            <a:r>
              <a:rPr lang="en-US" sz="4800" baseline="30000" dirty="0"/>
              <a:t>*☆*</a:t>
            </a:r>
            <a:r>
              <a:rPr lang="en" sz="4800" dirty="0"/>
              <a:t> For Demographics</a:t>
            </a:r>
            <a:endParaRPr sz="4800" dirty="0"/>
          </a:p>
        </p:txBody>
      </p:sp>
      <p:sp>
        <p:nvSpPr>
          <p:cNvPr id="1109" name="Google Shape;1109;p26"/>
          <p:cNvSpPr txBox="1">
            <a:spLocks noGrp="1"/>
          </p:cNvSpPr>
          <p:nvPr>
            <p:ph type="subTitle" idx="1"/>
          </p:nvPr>
        </p:nvSpPr>
        <p:spPr>
          <a:xfrm>
            <a:off x="1700401" y="3233700"/>
            <a:ext cx="5743200" cy="46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Jessie Christiansen</a:t>
            </a:r>
          </a:p>
          <a:p>
            <a:pPr marL="0" lvl="0" indent="0" algn="ctr" rtl="0">
              <a:spcBef>
                <a:spcPts val="0"/>
              </a:spcBef>
              <a:spcAft>
                <a:spcPts val="0"/>
              </a:spcAft>
              <a:buNone/>
            </a:pPr>
            <a:r>
              <a:rPr lang="en" dirty="0"/>
              <a:t>Caltech/IPAC-NASA Exoplanet Science Institute</a:t>
            </a:r>
            <a:endParaRPr dirty="0"/>
          </a:p>
        </p:txBody>
      </p:sp>
      <p:grpSp>
        <p:nvGrpSpPr>
          <p:cNvPr id="1110" name="Google Shape;1110;p26"/>
          <p:cNvGrpSpPr/>
          <p:nvPr/>
        </p:nvGrpSpPr>
        <p:grpSpPr>
          <a:xfrm>
            <a:off x="1520930" y="222996"/>
            <a:ext cx="391151" cy="362360"/>
            <a:chOff x="849200" y="983650"/>
            <a:chExt cx="231300" cy="214275"/>
          </a:xfrm>
        </p:grpSpPr>
        <p:sp>
          <p:nvSpPr>
            <p:cNvPr id="1111" name="Google Shape;1111;p26"/>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6"/>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26"/>
          <p:cNvGrpSpPr/>
          <p:nvPr/>
        </p:nvGrpSpPr>
        <p:grpSpPr>
          <a:xfrm>
            <a:off x="810873" y="711553"/>
            <a:ext cx="603427" cy="564362"/>
            <a:chOff x="1699700" y="1879225"/>
            <a:chExt cx="356825" cy="333725"/>
          </a:xfrm>
        </p:grpSpPr>
        <p:sp>
          <p:nvSpPr>
            <p:cNvPr id="1115" name="Google Shape;1115;p26"/>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6"/>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26"/>
          <p:cNvGrpSpPr/>
          <p:nvPr/>
        </p:nvGrpSpPr>
        <p:grpSpPr>
          <a:xfrm rot="2466815">
            <a:off x="1102813" y="3764907"/>
            <a:ext cx="977761" cy="1009427"/>
            <a:chOff x="892950" y="1721850"/>
            <a:chExt cx="578175" cy="596900"/>
          </a:xfrm>
        </p:grpSpPr>
        <p:sp>
          <p:nvSpPr>
            <p:cNvPr id="1118" name="Google Shape;1118;p26"/>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6"/>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1" name="Google Shape;1121;p26"/>
          <p:cNvSpPr/>
          <p:nvPr/>
        </p:nvSpPr>
        <p:spPr>
          <a:xfrm>
            <a:off x="1019850" y="1878663"/>
            <a:ext cx="99375" cy="102075"/>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891500" y="1694913"/>
            <a:ext cx="131900" cy="128075"/>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26"/>
          <p:cNvGrpSpPr/>
          <p:nvPr/>
        </p:nvGrpSpPr>
        <p:grpSpPr>
          <a:xfrm>
            <a:off x="1850700" y="891038"/>
            <a:ext cx="305700" cy="275775"/>
            <a:chOff x="1320100" y="2445300"/>
            <a:chExt cx="305700" cy="275775"/>
          </a:xfrm>
        </p:grpSpPr>
        <p:sp>
          <p:nvSpPr>
            <p:cNvPr id="1124" name="Google Shape;1124;p26"/>
            <p:cNvSpPr/>
            <p:nvPr/>
          </p:nvSpPr>
          <p:spPr>
            <a:xfrm>
              <a:off x="1320100" y="2445300"/>
              <a:ext cx="305700" cy="275775"/>
            </a:xfrm>
            <a:custGeom>
              <a:avLst/>
              <a:gdLst/>
              <a:ahLst/>
              <a:cxnLst/>
              <a:rect l="l" t="t" r="r" b="b"/>
              <a:pathLst>
                <a:path w="12228" h="11031" extrusionOk="0">
                  <a:moveTo>
                    <a:pt x="5540" y="1"/>
                  </a:moveTo>
                  <a:cubicBezTo>
                    <a:pt x="4559" y="1"/>
                    <a:pt x="3565" y="353"/>
                    <a:pt x="2632" y="1182"/>
                  </a:cubicBezTo>
                  <a:cubicBezTo>
                    <a:pt x="95" y="3432"/>
                    <a:pt x="0" y="7349"/>
                    <a:pt x="2620" y="9612"/>
                  </a:cubicBezTo>
                  <a:cubicBezTo>
                    <a:pt x="3697" y="10543"/>
                    <a:pt x="5128" y="11031"/>
                    <a:pt x="6558" y="11031"/>
                  </a:cubicBezTo>
                  <a:cubicBezTo>
                    <a:pt x="7213" y="11031"/>
                    <a:pt x="7868" y="10928"/>
                    <a:pt x="8489" y="10719"/>
                  </a:cubicBezTo>
                  <a:cubicBezTo>
                    <a:pt x="9728" y="10314"/>
                    <a:pt x="10859" y="9469"/>
                    <a:pt x="11418" y="8302"/>
                  </a:cubicBezTo>
                  <a:cubicBezTo>
                    <a:pt x="12228" y="6587"/>
                    <a:pt x="11692" y="4552"/>
                    <a:pt x="10609" y="3087"/>
                  </a:cubicBezTo>
                  <a:cubicBezTo>
                    <a:pt x="9311" y="1334"/>
                    <a:pt x="7448" y="1"/>
                    <a:pt x="5540"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1509100" y="2485550"/>
              <a:ext cx="42000" cy="111050"/>
            </a:xfrm>
            <a:custGeom>
              <a:avLst/>
              <a:gdLst/>
              <a:ahLst/>
              <a:cxnLst/>
              <a:rect l="l" t="t" r="r" b="b"/>
              <a:pathLst>
                <a:path w="1680" h="4442" fill="none" extrusionOk="0">
                  <a:moveTo>
                    <a:pt x="1620" y="1"/>
                  </a:moveTo>
                  <a:cubicBezTo>
                    <a:pt x="1679" y="1620"/>
                    <a:pt x="1084" y="3251"/>
                    <a:pt x="1" y="4442"/>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6"/>
            <p:cNvSpPr/>
            <p:nvPr/>
          </p:nvSpPr>
          <p:spPr>
            <a:xfrm>
              <a:off x="1546025" y="2520075"/>
              <a:ext cx="38400" cy="113150"/>
            </a:xfrm>
            <a:custGeom>
              <a:avLst/>
              <a:gdLst/>
              <a:ahLst/>
              <a:cxnLst/>
              <a:rect l="l" t="t" r="r" b="b"/>
              <a:pathLst>
                <a:path w="1536" h="4526" fill="none" extrusionOk="0">
                  <a:moveTo>
                    <a:pt x="1429" y="1"/>
                  </a:moveTo>
                  <a:cubicBezTo>
                    <a:pt x="1536" y="1620"/>
                    <a:pt x="1012" y="3263"/>
                    <a:pt x="0" y="4525"/>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6"/>
            <p:cNvSpPr/>
            <p:nvPr/>
          </p:nvSpPr>
          <p:spPr>
            <a:xfrm>
              <a:off x="1341825" y="2582600"/>
              <a:ext cx="60450" cy="20250"/>
            </a:xfrm>
            <a:custGeom>
              <a:avLst/>
              <a:gdLst/>
              <a:ahLst/>
              <a:cxnLst/>
              <a:rect l="l" t="t" r="r" b="b"/>
              <a:pathLst>
                <a:path w="2418" h="810" fill="none" extrusionOk="0">
                  <a:moveTo>
                    <a:pt x="0" y="667"/>
                  </a:moveTo>
                  <a:cubicBezTo>
                    <a:pt x="846" y="810"/>
                    <a:pt x="1751" y="560"/>
                    <a:pt x="2417" y="0"/>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26"/>
          <p:cNvGrpSpPr/>
          <p:nvPr/>
        </p:nvGrpSpPr>
        <p:grpSpPr>
          <a:xfrm rot="8756270">
            <a:off x="7878264" y="1873626"/>
            <a:ext cx="603445" cy="564379"/>
            <a:chOff x="1699700" y="1879225"/>
            <a:chExt cx="356825" cy="333725"/>
          </a:xfrm>
        </p:grpSpPr>
        <p:sp>
          <p:nvSpPr>
            <p:cNvPr id="1129" name="Google Shape;1129;p26"/>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6"/>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grpSp>
        <p:nvGrpSpPr>
          <p:cNvPr id="1319" name="Google Shape;1319;p30"/>
          <p:cNvGrpSpPr/>
          <p:nvPr/>
        </p:nvGrpSpPr>
        <p:grpSpPr>
          <a:xfrm>
            <a:off x="1579950" y="819150"/>
            <a:ext cx="5984100" cy="3505200"/>
            <a:chOff x="1607525" y="962625"/>
            <a:chExt cx="5984100" cy="3505200"/>
          </a:xfrm>
        </p:grpSpPr>
        <p:sp>
          <p:nvSpPr>
            <p:cNvPr id="1320" name="Google Shape;1320;p30"/>
            <p:cNvSpPr/>
            <p:nvPr/>
          </p:nvSpPr>
          <p:spPr>
            <a:xfrm>
              <a:off x="1607525" y="962625"/>
              <a:ext cx="5984100" cy="3505200"/>
            </a:xfrm>
            <a:prstGeom prst="roundRect">
              <a:avLst>
                <a:gd name="adj" fmla="val 18818"/>
              </a:avLst>
            </a:prstGeom>
            <a:solidFill>
              <a:srgbClr val="DC651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1808675" y="1119825"/>
              <a:ext cx="5581800" cy="3190800"/>
            </a:xfrm>
            <a:prstGeom prst="roundRect">
              <a:avLst>
                <a:gd name="adj" fmla="val 16667"/>
              </a:avLst>
            </a:prstGeom>
            <a:solidFill>
              <a:srgbClr val="0692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 name="Google Shape;1322;p30"/>
          <p:cNvSpPr txBox="1">
            <a:spLocks noGrp="1"/>
          </p:cNvSpPr>
          <p:nvPr>
            <p:ph type="title"/>
          </p:nvPr>
        </p:nvSpPr>
        <p:spPr>
          <a:xfrm>
            <a:off x="2917644" y="2159625"/>
            <a:ext cx="3308700" cy="9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Do’s</a:t>
            </a:r>
            <a:endParaRPr dirty="0"/>
          </a:p>
        </p:txBody>
      </p:sp>
      <p:sp>
        <p:nvSpPr>
          <p:cNvPr id="1323" name="Google Shape;1323;p30"/>
          <p:cNvSpPr txBox="1">
            <a:spLocks noGrp="1"/>
          </p:cNvSpPr>
          <p:nvPr>
            <p:ph type="title" idx="2"/>
          </p:nvPr>
        </p:nvSpPr>
        <p:spPr>
          <a:xfrm>
            <a:off x="3838510" y="1306088"/>
            <a:ext cx="146644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324" name="Google Shape;1324;p30"/>
          <p:cNvSpPr txBox="1">
            <a:spLocks noGrp="1"/>
          </p:cNvSpPr>
          <p:nvPr>
            <p:ph type="subTitle" idx="1"/>
          </p:nvPr>
        </p:nvSpPr>
        <p:spPr>
          <a:xfrm>
            <a:off x="2593713" y="2923988"/>
            <a:ext cx="392093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 in creating or evaluating a survey for demographics</a:t>
            </a:r>
          </a:p>
          <a:p>
            <a:pPr marL="0" lvl="0" indent="0" algn="ctr" rtl="0">
              <a:spcBef>
                <a:spcPts val="0"/>
              </a:spcBef>
              <a:spcAft>
                <a:spcPts val="0"/>
              </a:spcAft>
              <a:buNone/>
            </a:pPr>
            <a:endParaRPr lang="en-US" sz="800" dirty="0"/>
          </a:p>
          <a:p>
            <a:pPr marL="0" lvl="0" indent="0"/>
            <a:r>
              <a:rPr lang="en-US" sz="1400" dirty="0"/>
              <a:t>(https://</a:t>
            </a:r>
            <a:r>
              <a:rPr lang="en-US" sz="1400" dirty="0" err="1"/>
              <a:t>arxiv.org</a:t>
            </a:r>
            <a:r>
              <a:rPr lang="en-US" sz="1400" dirty="0"/>
              <a:t>/pdf/2304.12442)</a:t>
            </a:r>
            <a:endParaRPr sz="1400" dirty="0"/>
          </a:p>
        </p:txBody>
      </p:sp>
      <p:grpSp>
        <p:nvGrpSpPr>
          <p:cNvPr id="1325" name="Google Shape;1325;p30"/>
          <p:cNvGrpSpPr/>
          <p:nvPr/>
        </p:nvGrpSpPr>
        <p:grpSpPr>
          <a:xfrm>
            <a:off x="917243" y="539367"/>
            <a:ext cx="2536947" cy="889258"/>
            <a:chOff x="3704025" y="4024300"/>
            <a:chExt cx="1757375" cy="616000"/>
          </a:xfrm>
        </p:grpSpPr>
        <p:sp>
          <p:nvSpPr>
            <p:cNvPr id="1326" name="Google Shape;1326;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30"/>
          <p:cNvGrpSpPr/>
          <p:nvPr/>
        </p:nvGrpSpPr>
        <p:grpSpPr>
          <a:xfrm flipH="1">
            <a:off x="6112117" y="3864626"/>
            <a:ext cx="1746304" cy="612181"/>
            <a:chOff x="3704025" y="4024300"/>
            <a:chExt cx="1757375" cy="616000"/>
          </a:xfrm>
        </p:grpSpPr>
        <p:sp>
          <p:nvSpPr>
            <p:cNvPr id="1348" name="Google Shape;1348;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30"/>
          <p:cNvGrpSpPr/>
          <p:nvPr/>
        </p:nvGrpSpPr>
        <p:grpSpPr>
          <a:xfrm flipH="1">
            <a:off x="5278428" y="-151676"/>
            <a:ext cx="4001898" cy="3619465"/>
            <a:chOff x="10301875" y="767200"/>
            <a:chExt cx="2350325" cy="2368450"/>
          </a:xfrm>
        </p:grpSpPr>
        <p:sp>
          <p:nvSpPr>
            <p:cNvPr id="1370" name="Google Shape;1370;p30"/>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0"/>
          <p:cNvGrpSpPr/>
          <p:nvPr/>
        </p:nvGrpSpPr>
        <p:grpSpPr>
          <a:xfrm>
            <a:off x="7355811" y="2998516"/>
            <a:ext cx="603427" cy="564362"/>
            <a:chOff x="1699700" y="1879225"/>
            <a:chExt cx="356825" cy="333725"/>
          </a:xfrm>
        </p:grpSpPr>
        <p:sp>
          <p:nvSpPr>
            <p:cNvPr id="1382" name="Google Shape;1382;p30"/>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0"/>
          <p:cNvGrpSpPr/>
          <p:nvPr/>
        </p:nvGrpSpPr>
        <p:grpSpPr>
          <a:xfrm>
            <a:off x="1939891" y="143441"/>
            <a:ext cx="977752" cy="1009418"/>
            <a:chOff x="892950" y="1721850"/>
            <a:chExt cx="578175" cy="596900"/>
          </a:xfrm>
        </p:grpSpPr>
        <p:sp>
          <p:nvSpPr>
            <p:cNvPr id="1385" name="Google Shape;1385;p30"/>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540583" y="1742093"/>
            <a:ext cx="694478" cy="643339"/>
            <a:chOff x="849200" y="983650"/>
            <a:chExt cx="231300" cy="214275"/>
          </a:xfrm>
        </p:grpSpPr>
        <p:sp>
          <p:nvSpPr>
            <p:cNvPr id="1389" name="Google Shape;1389;p30"/>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256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9" name="Rectangle 18">
            <a:extLst>
              <a:ext uri="{FF2B5EF4-FFF2-40B4-BE49-F238E27FC236}">
                <a16:creationId xmlns:a16="http://schemas.microsoft.com/office/drawing/2014/main" id="{BC068367-1345-244E-8F7E-B451FCE430F5}"/>
              </a:ext>
            </a:extLst>
          </p:cNvPr>
          <p:cNvSpPr/>
          <p:nvPr/>
        </p:nvSpPr>
        <p:spPr>
          <a:xfrm>
            <a:off x="750319" y="2568968"/>
            <a:ext cx="2933013" cy="246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83B987-2340-0547-BB0B-DCAD2A320529}"/>
              </a:ext>
            </a:extLst>
          </p:cNvPr>
          <p:cNvPicPr>
            <a:picLocks noChangeAspect="1"/>
          </p:cNvPicPr>
          <p:nvPr/>
        </p:nvPicPr>
        <p:blipFill>
          <a:blip r:embed="rId3"/>
          <a:stretch>
            <a:fillRect/>
          </a:stretch>
        </p:blipFill>
        <p:spPr>
          <a:xfrm>
            <a:off x="750320" y="2773965"/>
            <a:ext cx="2933013" cy="2173657"/>
          </a:xfrm>
          <a:prstGeom prst="rect">
            <a:avLst/>
          </a:prstGeom>
        </p:spPr>
      </p:pic>
      <p:sp>
        <p:nvSpPr>
          <p:cNvPr id="8" name="Rectangle 7">
            <a:extLst>
              <a:ext uri="{FF2B5EF4-FFF2-40B4-BE49-F238E27FC236}">
                <a16:creationId xmlns:a16="http://schemas.microsoft.com/office/drawing/2014/main" id="{1B70EE74-8C45-1945-B021-D8063559B9F5}"/>
              </a:ext>
            </a:extLst>
          </p:cNvPr>
          <p:cNvSpPr/>
          <p:nvPr/>
        </p:nvSpPr>
        <p:spPr>
          <a:xfrm>
            <a:off x="4293170" y="2561806"/>
            <a:ext cx="2933013" cy="246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Google Shape;1135;p27"/>
          <p:cNvSpPr txBox="1">
            <a:spLocks noGrp="1"/>
          </p:cNvSpPr>
          <p:nvPr>
            <p:ph type="title"/>
          </p:nvPr>
        </p:nvSpPr>
        <p:spPr>
          <a:xfrm>
            <a:off x="750320" y="156701"/>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Does the survey have:</a:t>
            </a:r>
            <a:endParaRPr dirty="0"/>
          </a:p>
        </p:txBody>
      </p:sp>
      <p:graphicFrame>
        <p:nvGraphicFramePr>
          <p:cNvPr id="1137" name="Google Shape;1137;p27"/>
          <p:cNvGraphicFramePr/>
          <p:nvPr>
            <p:extLst>
              <p:ext uri="{D42A27DB-BD31-4B8C-83A1-F6EECF244321}">
                <p14:modId xmlns:p14="http://schemas.microsoft.com/office/powerpoint/2010/main" val="1461462727"/>
              </p:ext>
            </p:extLst>
          </p:nvPr>
        </p:nvGraphicFramePr>
        <p:xfrm>
          <a:off x="362465" y="924947"/>
          <a:ext cx="8493211" cy="1402050"/>
        </p:xfrm>
        <a:graphic>
          <a:graphicData uri="http://schemas.openxmlformats.org/drawingml/2006/table">
            <a:tbl>
              <a:tblPr>
                <a:noFill/>
                <a:tableStyleId>{8E591C96-B657-441A-A136-396E69E13C89}</a:tableStyleId>
              </a:tblPr>
              <a:tblGrid>
                <a:gridCol w="1449859">
                  <a:extLst>
                    <a:ext uri="{9D8B030D-6E8A-4147-A177-3AD203B41FA5}">
                      <a16:colId xmlns:a16="http://schemas.microsoft.com/office/drawing/2014/main" val="20000"/>
                    </a:ext>
                  </a:extLst>
                </a:gridCol>
                <a:gridCol w="7043352">
                  <a:extLst>
                    <a:ext uri="{9D8B030D-6E8A-4147-A177-3AD203B41FA5}">
                      <a16:colId xmlns:a16="http://schemas.microsoft.com/office/drawing/2014/main" val="20001"/>
                    </a:ext>
                  </a:extLst>
                </a:gridCol>
              </a:tblGrid>
              <a:tr h="1332221">
                <a:tc>
                  <a:txBody>
                    <a:bodyPr/>
                    <a:lstStyle/>
                    <a:p>
                      <a:pPr marL="0" lvl="0" indent="0" algn="l" rtl="0">
                        <a:spcBef>
                          <a:spcPts val="0"/>
                        </a:spcBef>
                        <a:spcAft>
                          <a:spcPts val="0"/>
                        </a:spcAft>
                        <a:buNone/>
                      </a:pPr>
                      <a:r>
                        <a:rPr lang="en" sz="1600" dirty="0">
                          <a:latin typeface="Shrikhand"/>
                          <a:ea typeface="Shrikhand"/>
                          <a:cs typeface="Shrikhand"/>
                          <a:sym typeface="Shrikhand"/>
                        </a:rPr>
                        <a:t>Survey properties</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 sz="1600" dirty="0">
                          <a:solidFill>
                            <a:schemeClr val="dk1"/>
                          </a:solidFill>
                          <a:latin typeface="Delius"/>
                          <a:ea typeface="Delius"/>
                          <a:cs typeface="Delius"/>
                          <a:sym typeface="Delius"/>
                        </a:rPr>
                        <a:t>Stated detection criteria (e.g. SNR threshold, number of transits, </a:t>
                      </a:r>
                      <a:r>
                        <a:rPr lang="en" sz="1600" dirty="0" err="1">
                          <a:solidFill>
                            <a:schemeClr val="dk1"/>
                          </a:solidFill>
                          <a:latin typeface="Delius"/>
                          <a:ea typeface="Delius"/>
                          <a:cs typeface="Delius"/>
                          <a:sym typeface="Delius"/>
                        </a:rPr>
                        <a:t>etc</a:t>
                      </a:r>
                      <a:r>
                        <a:rPr lang="en" sz="1600" dirty="0">
                          <a:solidFill>
                            <a:schemeClr val="dk1"/>
                          </a:solidFill>
                          <a:latin typeface="Delius"/>
                          <a:ea typeface="Delius"/>
                          <a:cs typeface="Delius"/>
                          <a:sym typeface="Delius"/>
                        </a:rPr>
                        <a:t>?)</a:t>
                      </a:r>
                    </a:p>
                    <a:p>
                      <a:pPr marL="0" lvl="0" indent="0" algn="l" rtl="0">
                        <a:spcBef>
                          <a:spcPts val="0"/>
                        </a:spcBef>
                        <a:spcAft>
                          <a:spcPts val="0"/>
                        </a:spcAft>
                        <a:buNone/>
                      </a:pPr>
                      <a:r>
                        <a:rPr lang="en" sz="1600" dirty="0">
                          <a:solidFill>
                            <a:schemeClr val="dk1"/>
                          </a:solidFill>
                          <a:latin typeface="Delius"/>
                          <a:ea typeface="Delius"/>
                          <a:cs typeface="Delius"/>
                          <a:sym typeface="Delius"/>
                        </a:rPr>
                        <a:t>Which models are being fit to the data?</a:t>
                      </a:r>
                    </a:p>
                    <a:p>
                      <a:pPr marL="0" lvl="0" indent="0" algn="l" rtl="0">
                        <a:spcBef>
                          <a:spcPts val="0"/>
                        </a:spcBef>
                        <a:spcAft>
                          <a:spcPts val="0"/>
                        </a:spcAft>
                        <a:buFont typeface="Arial" panose="020B0604020202020204" pitchFamily="34" charset="0"/>
                        <a:buNone/>
                      </a:pPr>
                      <a:r>
                        <a:rPr lang="en" sz="1600" dirty="0">
                          <a:solidFill>
                            <a:schemeClr val="dk1"/>
                          </a:solidFill>
                          <a:latin typeface="Delius"/>
                          <a:ea typeface="Delius"/>
                          <a:cs typeface="Delius"/>
                          <a:sym typeface="Delius"/>
                        </a:rPr>
                        <a:t>What is the observing baseline? Is it the same for every star or does it vary?</a:t>
                      </a:r>
                    </a:p>
                    <a:p>
                      <a:pPr marL="0" lvl="0" indent="0" algn="l" rtl="0">
                        <a:spcBef>
                          <a:spcPts val="0"/>
                        </a:spcBef>
                        <a:spcAft>
                          <a:spcPts val="0"/>
                        </a:spcAft>
                        <a:buFont typeface="Arial" panose="020B0604020202020204" pitchFamily="34" charset="0"/>
                        <a:buNone/>
                      </a:pPr>
                      <a:r>
                        <a:rPr lang="en" sz="1600" dirty="0">
                          <a:solidFill>
                            <a:schemeClr val="dk1"/>
                          </a:solidFill>
                          <a:latin typeface="Delius"/>
                          <a:ea typeface="Delius"/>
                          <a:cs typeface="Delius"/>
                          <a:sym typeface="Delius"/>
                        </a:rPr>
                        <a:t>A quantified method for handling binaries/multiple star systems?</a:t>
                      </a:r>
                    </a:p>
                    <a:p>
                      <a:pPr marL="0" lvl="0" indent="0" algn="l" rtl="0">
                        <a:spcBef>
                          <a:spcPts val="0"/>
                        </a:spcBef>
                        <a:spcAft>
                          <a:spcPts val="0"/>
                        </a:spcAft>
                        <a:buFont typeface="Arial" panose="020B0604020202020204" pitchFamily="34" charset="0"/>
                        <a:buNone/>
                      </a:pPr>
                      <a:r>
                        <a:rPr lang="en" sz="1600" dirty="0">
                          <a:solidFill>
                            <a:schemeClr val="dk1"/>
                          </a:solidFill>
                          <a:latin typeface="Delius"/>
                          <a:ea typeface="Delius"/>
                          <a:cs typeface="Delius"/>
                          <a:sym typeface="Delius"/>
                        </a:rPr>
                        <a:t>A DETECTION EFFICIENCY (false negative rate), and how is it measured?</a:t>
                      </a: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095136C8-590A-0742-AA4D-A766AF7A35F8}"/>
              </a:ext>
            </a:extLst>
          </p:cNvPr>
          <p:cNvSpPr txBox="1"/>
          <p:nvPr/>
        </p:nvSpPr>
        <p:spPr>
          <a:xfrm>
            <a:off x="898600" y="2545330"/>
            <a:ext cx="2677297" cy="246221"/>
          </a:xfrm>
          <a:prstGeom prst="rect">
            <a:avLst/>
          </a:prstGeom>
          <a:noFill/>
        </p:spPr>
        <p:txBody>
          <a:bodyPr wrap="square" rtlCol="0">
            <a:spAutoFit/>
          </a:bodyPr>
          <a:lstStyle/>
          <a:p>
            <a:pPr algn="ctr"/>
            <a:r>
              <a:rPr lang="en" sz="1000" dirty="0">
                <a:solidFill>
                  <a:schemeClr val="dk1"/>
                </a:solidFill>
                <a:latin typeface="Delius"/>
                <a:ea typeface="Delius"/>
                <a:cs typeface="Delius"/>
                <a:sym typeface="Delius"/>
              </a:rPr>
              <a:t>Thompson+2018</a:t>
            </a:r>
            <a:endParaRPr lang="en-US" sz="1000" dirty="0"/>
          </a:p>
        </p:txBody>
      </p:sp>
      <p:sp>
        <p:nvSpPr>
          <p:cNvPr id="11" name="TextBox 10">
            <a:extLst>
              <a:ext uri="{FF2B5EF4-FFF2-40B4-BE49-F238E27FC236}">
                <a16:creationId xmlns:a16="http://schemas.microsoft.com/office/drawing/2014/main" id="{6FBD5196-BD26-AE43-9FAD-D641A109D4DF}"/>
              </a:ext>
            </a:extLst>
          </p:cNvPr>
          <p:cNvSpPr txBox="1"/>
          <p:nvPr/>
        </p:nvSpPr>
        <p:spPr>
          <a:xfrm>
            <a:off x="4421029" y="2545330"/>
            <a:ext cx="2677297" cy="246221"/>
          </a:xfrm>
          <a:prstGeom prst="rect">
            <a:avLst/>
          </a:prstGeom>
          <a:noFill/>
        </p:spPr>
        <p:txBody>
          <a:bodyPr wrap="square" rtlCol="0">
            <a:spAutoFit/>
          </a:bodyPr>
          <a:lstStyle/>
          <a:p>
            <a:pPr algn="ctr"/>
            <a:r>
              <a:rPr lang="en-US" sz="1000" dirty="0">
                <a:solidFill>
                  <a:schemeClr val="dk1"/>
                </a:solidFill>
                <a:latin typeface="Delius"/>
                <a:ea typeface="Delius"/>
                <a:cs typeface="Delius"/>
                <a:sym typeface="Delius"/>
              </a:rPr>
              <a:t>https://</a:t>
            </a:r>
            <a:r>
              <a:rPr lang="en-US" sz="1000" dirty="0" err="1">
                <a:solidFill>
                  <a:schemeClr val="dk1"/>
                </a:solidFill>
                <a:latin typeface="Delius"/>
                <a:ea typeface="Delius"/>
                <a:cs typeface="Delius"/>
                <a:sym typeface="Delius"/>
              </a:rPr>
              <a:t>github.com</a:t>
            </a:r>
            <a:r>
              <a:rPr lang="en-US" sz="1000" dirty="0">
                <a:solidFill>
                  <a:schemeClr val="dk1"/>
                </a:solidFill>
                <a:latin typeface="Delius"/>
                <a:ea typeface="Delius"/>
                <a:cs typeface="Delius"/>
                <a:sym typeface="Delius"/>
              </a:rPr>
              <a:t>/</a:t>
            </a:r>
            <a:r>
              <a:rPr lang="en-US" sz="1000" dirty="0" err="1">
                <a:solidFill>
                  <a:schemeClr val="dk1"/>
                </a:solidFill>
                <a:latin typeface="Delius"/>
                <a:ea typeface="Delius"/>
                <a:cs typeface="Delius"/>
                <a:sym typeface="Delius"/>
              </a:rPr>
              <a:t>hippke</a:t>
            </a:r>
            <a:r>
              <a:rPr lang="en-US" sz="1000" dirty="0">
                <a:solidFill>
                  <a:schemeClr val="dk1"/>
                </a:solidFill>
                <a:latin typeface="Delius"/>
                <a:ea typeface="Delius"/>
                <a:cs typeface="Delius"/>
                <a:sym typeface="Delius"/>
              </a:rPr>
              <a:t>/</a:t>
            </a:r>
            <a:r>
              <a:rPr lang="en-US" sz="1000" dirty="0" err="1">
                <a:solidFill>
                  <a:schemeClr val="dk1"/>
                </a:solidFill>
                <a:latin typeface="Delius"/>
                <a:ea typeface="Delius"/>
                <a:cs typeface="Delius"/>
                <a:sym typeface="Delius"/>
              </a:rPr>
              <a:t>tls</a:t>
            </a:r>
            <a:endParaRPr lang="en-US" sz="1000" dirty="0"/>
          </a:p>
        </p:txBody>
      </p:sp>
      <p:pic>
        <p:nvPicPr>
          <p:cNvPr id="7" name="Picture 6">
            <a:extLst>
              <a:ext uri="{FF2B5EF4-FFF2-40B4-BE49-F238E27FC236}">
                <a16:creationId xmlns:a16="http://schemas.microsoft.com/office/drawing/2014/main" id="{D48D7C76-5C3C-0B45-A742-AD29102C709A}"/>
              </a:ext>
            </a:extLst>
          </p:cNvPr>
          <p:cNvPicPr>
            <a:picLocks noChangeAspect="1"/>
          </p:cNvPicPr>
          <p:nvPr/>
        </p:nvPicPr>
        <p:blipFill>
          <a:blip r:embed="rId4"/>
          <a:stretch>
            <a:fillRect/>
          </a:stretch>
        </p:blipFill>
        <p:spPr>
          <a:xfrm>
            <a:off x="4293170" y="2808629"/>
            <a:ext cx="2933013" cy="2138993"/>
          </a:xfrm>
          <a:prstGeom prst="rect">
            <a:avLst/>
          </a:prstGeom>
        </p:spPr>
      </p:pic>
      <p:sp>
        <p:nvSpPr>
          <p:cNvPr id="9" name="Rectangle 8">
            <a:extLst>
              <a:ext uri="{FF2B5EF4-FFF2-40B4-BE49-F238E27FC236}">
                <a16:creationId xmlns:a16="http://schemas.microsoft.com/office/drawing/2014/main" id="{85EEE29A-962D-FB4B-A4A5-E812E0C58FE1}"/>
              </a:ext>
            </a:extLst>
          </p:cNvPr>
          <p:cNvSpPr/>
          <p:nvPr/>
        </p:nvSpPr>
        <p:spPr>
          <a:xfrm>
            <a:off x="4293170" y="2545330"/>
            <a:ext cx="2933013" cy="24022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71F6302-64AC-0045-8E83-600FD30C41A7}"/>
              </a:ext>
            </a:extLst>
          </p:cNvPr>
          <p:cNvSpPr/>
          <p:nvPr/>
        </p:nvSpPr>
        <p:spPr>
          <a:xfrm>
            <a:off x="750320" y="2561806"/>
            <a:ext cx="2933013" cy="24022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450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0" name="Picture 9">
            <a:extLst>
              <a:ext uri="{FF2B5EF4-FFF2-40B4-BE49-F238E27FC236}">
                <a16:creationId xmlns:a16="http://schemas.microsoft.com/office/drawing/2014/main" id="{A0775304-4463-EF4F-B72E-956B99D86FAB}"/>
              </a:ext>
            </a:extLst>
          </p:cNvPr>
          <p:cNvPicPr>
            <a:picLocks noChangeAspect="1"/>
          </p:cNvPicPr>
          <p:nvPr/>
        </p:nvPicPr>
        <p:blipFill>
          <a:blip r:embed="rId3"/>
          <a:stretch>
            <a:fillRect/>
          </a:stretch>
        </p:blipFill>
        <p:spPr>
          <a:xfrm>
            <a:off x="5707403" y="2584666"/>
            <a:ext cx="3012653" cy="2223625"/>
          </a:xfrm>
          <a:prstGeom prst="rect">
            <a:avLst/>
          </a:prstGeom>
        </p:spPr>
      </p:pic>
      <p:sp>
        <p:nvSpPr>
          <p:cNvPr id="1135" name="Google Shape;1135;p27"/>
          <p:cNvSpPr txBox="1">
            <a:spLocks noGrp="1"/>
          </p:cNvSpPr>
          <p:nvPr>
            <p:ph type="title"/>
          </p:nvPr>
        </p:nvSpPr>
        <p:spPr>
          <a:xfrm>
            <a:off x="750320" y="156701"/>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Does the survey have:</a:t>
            </a:r>
            <a:endParaRPr dirty="0"/>
          </a:p>
        </p:txBody>
      </p:sp>
      <p:graphicFrame>
        <p:nvGraphicFramePr>
          <p:cNvPr id="1137" name="Google Shape;1137;p27"/>
          <p:cNvGraphicFramePr/>
          <p:nvPr>
            <p:extLst>
              <p:ext uri="{D42A27DB-BD31-4B8C-83A1-F6EECF244321}">
                <p14:modId xmlns:p14="http://schemas.microsoft.com/office/powerpoint/2010/main" val="3599666487"/>
              </p:ext>
            </p:extLst>
          </p:nvPr>
        </p:nvGraphicFramePr>
        <p:xfrm>
          <a:off x="362465" y="924947"/>
          <a:ext cx="8493211" cy="1402050"/>
        </p:xfrm>
        <a:graphic>
          <a:graphicData uri="http://schemas.openxmlformats.org/drawingml/2006/table">
            <a:tbl>
              <a:tblPr>
                <a:noFill/>
                <a:tableStyleId>{8E591C96-B657-441A-A136-396E69E13C89}</a:tableStyleId>
              </a:tblPr>
              <a:tblGrid>
                <a:gridCol w="1449859">
                  <a:extLst>
                    <a:ext uri="{9D8B030D-6E8A-4147-A177-3AD203B41FA5}">
                      <a16:colId xmlns:a16="http://schemas.microsoft.com/office/drawing/2014/main" val="20000"/>
                    </a:ext>
                  </a:extLst>
                </a:gridCol>
                <a:gridCol w="7043352">
                  <a:extLst>
                    <a:ext uri="{9D8B030D-6E8A-4147-A177-3AD203B41FA5}">
                      <a16:colId xmlns:a16="http://schemas.microsoft.com/office/drawing/2014/main" val="20001"/>
                    </a:ext>
                  </a:extLst>
                </a:gridCol>
              </a:tblGrid>
              <a:tr h="1018174">
                <a:tc>
                  <a:txBody>
                    <a:bodyPr/>
                    <a:lstStyle/>
                    <a:p>
                      <a:pPr marL="0" lvl="0" indent="0" algn="l" rtl="0">
                        <a:spcBef>
                          <a:spcPts val="0"/>
                        </a:spcBef>
                        <a:spcAft>
                          <a:spcPts val="0"/>
                        </a:spcAft>
                        <a:buNone/>
                      </a:pPr>
                      <a:r>
                        <a:rPr lang="en" sz="1600" dirty="0">
                          <a:latin typeface="Shrikhand"/>
                          <a:ea typeface="Shrikhand"/>
                          <a:cs typeface="Shrikhand"/>
                          <a:sym typeface="Shrikhand"/>
                        </a:rPr>
                        <a:t>Stellar sample</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None/>
                      </a:pPr>
                      <a:r>
                        <a:rPr lang="en-US" sz="1600" dirty="0">
                          <a:solidFill>
                            <a:schemeClr val="dk1"/>
                          </a:solidFill>
                          <a:latin typeface="Delius"/>
                          <a:ea typeface="Delius"/>
                          <a:cs typeface="Delius"/>
                          <a:sym typeface="Delius"/>
                        </a:rPr>
                        <a:t>A large enough sample of stars, and clear selection criteria for those stars?</a:t>
                      </a:r>
                    </a:p>
                    <a:p>
                      <a:pPr marL="0" marR="0" lvl="0" indent="0" algn="l" rtl="0">
                        <a:lnSpc>
                          <a:spcPct val="100000"/>
                        </a:lnSpc>
                        <a:spcBef>
                          <a:spcPts val="0"/>
                        </a:spcBef>
                        <a:spcAft>
                          <a:spcPts val="0"/>
                        </a:spcAft>
                        <a:buNone/>
                      </a:pPr>
                      <a:r>
                        <a:rPr lang="en-US" sz="1600" dirty="0">
                          <a:solidFill>
                            <a:schemeClr val="dk1"/>
                          </a:solidFill>
                          <a:latin typeface="Delius"/>
                          <a:ea typeface="Delius"/>
                          <a:cs typeface="Delius"/>
                          <a:sym typeface="Delius"/>
                        </a:rPr>
                        <a:t>Which stellar parameters are used, and is their provenance UNIFORM?</a:t>
                      </a:r>
                    </a:p>
                    <a:p>
                      <a:pPr marL="0" marR="0" lvl="0" indent="0" algn="l" rtl="0">
                        <a:lnSpc>
                          <a:spcPct val="100000"/>
                        </a:lnSpc>
                        <a:spcBef>
                          <a:spcPts val="0"/>
                        </a:spcBef>
                        <a:spcAft>
                          <a:spcPts val="0"/>
                        </a:spcAft>
                        <a:buNone/>
                      </a:pPr>
                      <a:r>
                        <a:rPr lang="en-US" sz="1600" dirty="0">
                          <a:solidFill>
                            <a:schemeClr val="dk1"/>
                          </a:solidFill>
                          <a:latin typeface="Delius"/>
                          <a:ea typeface="Delius"/>
                          <a:cs typeface="Delius"/>
                          <a:sym typeface="Delius"/>
                        </a:rPr>
                        <a:t>Which stars are removed from the final sample and why?</a:t>
                      </a:r>
                    </a:p>
                    <a:p>
                      <a:pPr marL="0" marR="0" lvl="0" indent="0" algn="l" rtl="0">
                        <a:lnSpc>
                          <a:spcPct val="100000"/>
                        </a:lnSpc>
                        <a:spcBef>
                          <a:spcPts val="0"/>
                        </a:spcBef>
                        <a:spcAft>
                          <a:spcPts val="0"/>
                        </a:spcAft>
                        <a:buNone/>
                      </a:pPr>
                      <a:r>
                        <a:rPr lang="en-US" sz="1600" dirty="0">
                          <a:solidFill>
                            <a:schemeClr val="dk1"/>
                          </a:solidFill>
                          <a:latin typeface="Delius"/>
                          <a:ea typeface="Delius"/>
                          <a:cs typeface="Delius"/>
                          <a:sym typeface="Delius"/>
                        </a:rPr>
                        <a:t>Quantified noise properties for the stellar sample?</a:t>
                      </a:r>
                    </a:p>
                    <a:p>
                      <a:pPr marL="0" marR="0" lvl="0" indent="0" algn="l" rtl="0">
                        <a:lnSpc>
                          <a:spcPct val="100000"/>
                        </a:lnSpc>
                        <a:spcBef>
                          <a:spcPts val="0"/>
                        </a:spcBef>
                        <a:spcAft>
                          <a:spcPts val="0"/>
                        </a:spcAft>
                        <a:buNone/>
                      </a:pPr>
                      <a:r>
                        <a:rPr lang="en-US" sz="1600" dirty="0">
                          <a:solidFill>
                            <a:schemeClr val="dk1"/>
                          </a:solidFill>
                          <a:latin typeface="Delius"/>
                          <a:ea typeface="Delius"/>
                          <a:cs typeface="Delius"/>
                          <a:sym typeface="Delius"/>
                        </a:rPr>
                        <a:t>IF this is the only data used, are there sufficient targets for your science?</a:t>
                      </a:r>
                      <a:endParaRPr sz="1600" dirty="0">
                        <a:solidFill>
                          <a:schemeClr val="dk1"/>
                        </a:solidFill>
                        <a:latin typeface="Delius"/>
                        <a:ea typeface="Delius"/>
                        <a:cs typeface="Delius"/>
                        <a:sym typeface="Delius"/>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53A5C60A-F5EB-9A40-9CE0-7FF7DD2DC354}"/>
              </a:ext>
            </a:extLst>
          </p:cNvPr>
          <p:cNvPicPr>
            <a:picLocks noChangeAspect="1"/>
          </p:cNvPicPr>
          <p:nvPr/>
        </p:nvPicPr>
        <p:blipFill>
          <a:blip r:embed="rId4"/>
          <a:stretch>
            <a:fillRect/>
          </a:stretch>
        </p:blipFill>
        <p:spPr>
          <a:xfrm>
            <a:off x="362465" y="2830889"/>
            <a:ext cx="5140411" cy="1977403"/>
          </a:xfrm>
          <a:prstGeom prst="rect">
            <a:avLst/>
          </a:prstGeom>
        </p:spPr>
      </p:pic>
      <p:sp>
        <p:nvSpPr>
          <p:cNvPr id="6" name="Rectangle 5">
            <a:extLst>
              <a:ext uri="{FF2B5EF4-FFF2-40B4-BE49-F238E27FC236}">
                <a16:creationId xmlns:a16="http://schemas.microsoft.com/office/drawing/2014/main" id="{313C739B-9C3E-DF49-BFBD-F5DAB77723EE}"/>
              </a:ext>
            </a:extLst>
          </p:cNvPr>
          <p:cNvSpPr/>
          <p:nvPr/>
        </p:nvSpPr>
        <p:spPr>
          <a:xfrm>
            <a:off x="362465" y="2584668"/>
            <a:ext cx="5140411" cy="246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1B408AE-0351-BF45-8C3E-8889E8B40565}"/>
              </a:ext>
            </a:extLst>
          </p:cNvPr>
          <p:cNvSpPr txBox="1"/>
          <p:nvPr/>
        </p:nvSpPr>
        <p:spPr>
          <a:xfrm>
            <a:off x="1384633" y="2584667"/>
            <a:ext cx="2677297" cy="246221"/>
          </a:xfrm>
          <a:prstGeom prst="rect">
            <a:avLst/>
          </a:prstGeom>
          <a:noFill/>
        </p:spPr>
        <p:txBody>
          <a:bodyPr wrap="square" rtlCol="0">
            <a:spAutoFit/>
          </a:bodyPr>
          <a:lstStyle/>
          <a:p>
            <a:pPr algn="ctr"/>
            <a:r>
              <a:rPr lang="en" sz="1000" dirty="0">
                <a:solidFill>
                  <a:schemeClr val="dk1"/>
                </a:solidFill>
                <a:latin typeface="Delius"/>
                <a:ea typeface="Delius"/>
                <a:cs typeface="Delius"/>
                <a:sym typeface="Delius"/>
              </a:rPr>
              <a:t>Zink+2021</a:t>
            </a:r>
            <a:endParaRPr lang="en-US" sz="1000" dirty="0"/>
          </a:p>
        </p:txBody>
      </p:sp>
      <p:sp>
        <p:nvSpPr>
          <p:cNvPr id="4" name="Rectangle 3">
            <a:extLst>
              <a:ext uri="{FF2B5EF4-FFF2-40B4-BE49-F238E27FC236}">
                <a16:creationId xmlns:a16="http://schemas.microsoft.com/office/drawing/2014/main" id="{A9C9FCCA-6F1B-634F-823A-0C3EAC8BE703}"/>
              </a:ext>
            </a:extLst>
          </p:cNvPr>
          <p:cNvSpPr/>
          <p:nvPr/>
        </p:nvSpPr>
        <p:spPr>
          <a:xfrm>
            <a:off x="362465" y="2584667"/>
            <a:ext cx="5140411" cy="22236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3913BD3-38D4-A240-9FF8-BF786EAAC1BE}"/>
              </a:ext>
            </a:extLst>
          </p:cNvPr>
          <p:cNvSpPr/>
          <p:nvPr/>
        </p:nvSpPr>
        <p:spPr>
          <a:xfrm>
            <a:off x="5683202" y="2584667"/>
            <a:ext cx="3027710" cy="22236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039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27"/>
          <p:cNvSpPr txBox="1">
            <a:spLocks noGrp="1"/>
          </p:cNvSpPr>
          <p:nvPr>
            <p:ph type="title"/>
          </p:nvPr>
        </p:nvSpPr>
        <p:spPr>
          <a:xfrm>
            <a:off x="750320" y="156701"/>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Does the survey have:</a:t>
            </a:r>
            <a:endParaRPr dirty="0"/>
          </a:p>
        </p:txBody>
      </p:sp>
      <p:graphicFrame>
        <p:nvGraphicFramePr>
          <p:cNvPr id="1137" name="Google Shape;1137;p27"/>
          <p:cNvGraphicFramePr/>
          <p:nvPr>
            <p:extLst>
              <p:ext uri="{D42A27DB-BD31-4B8C-83A1-F6EECF244321}">
                <p14:modId xmlns:p14="http://schemas.microsoft.com/office/powerpoint/2010/main" val="60622597"/>
              </p:ext>
            </p:extLst>
          </p:nvPr>
        </p:nvGraphicFramePr>
        <p:xfrm>
          <a:off x="362465" y="924947"/>
          <a:ext cx="8493211" cy="1158210"/>
        </p:xfrm>
        <a:graphic>
          <a:graphicData uri="http://schemas.openxmlformats.org/drawingml/2006/table">
            <a:tbl>
              <a:tblPr>
                <a:noFill/>
                <a:tableStyleId>{8E591C96-B657-441A-A136-396E69E13C89}</a:tableStyleId>
              </a:tblPr>
              <a:tblGrid>
                <a:gridCol w="1449859">
                  <a:extLst>
                    <a:ext uri="{9D8B030D-6E8A-4147-A177-3AD203B41FA5}">
                      <a16:colId xmlns:a16="http://schemas.microsoft.com/office/drawing/2014/main" val="20000"/>
                    </a:ext>
                  </a:extLst>
                </a:gridCol>
                <a:gridCol w="7043352">
                  <a:extLst>
                    <a:ext uri="{9D8B030D-6E8A-4147-A177-3AD203B41FA5}">
                      <a16:colId xmlns:a16="http://schemas.microsoft.com/office/drawing/2014/main" val="20001"/>
                    </a:ext>
                  </a:extLst>
                </a:gridCol>
              </a:tblGrid>
              <a:tr h="599862">
                <a:tc>
                  <a:txBody>
                    <a:bodyPr/>
                    <a:lstStyle/>
                    <a:p>
                      <a:pPr marL="0" lvl="0" indent="0" algn="l" rtl="0">
                        <a:spcBef>
                          <a:spcPts val="0"/>
                        </a:spcBef>
                        <a:spcAft>
                          <a:spcPts val="0"/>
                        </a:spcAft>
                        <a:buNone/>
                      </a:pPr>
                      <a:r>
                        <a:rPr lang="en" sz="1600" dirty="0">
                          <a:latin typeface="Shrikhand"/>
                          <a:ea typeface="Shrikhand"/>
                          <a:cs typeface="Shrikhand"/>
                          <a:sym typeface="Shrikhand"/>
                        </a:rPr>
                        <a:t>Planet catalog</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600" dirty="0">
                          <a:solidFill>
                            <a:schemeClr val="dk1"/>
                          </a:solidFill>
                          <a:latin typeface="Delius"/>
                          <a:ea typeface="Delius"/>
                          <a:cs typeface="Delius"/>
                          <a:sym typeface="Delius"/>
                        </a:rPr>
                        <a:t>Measured planet parameters, and how are they obtained?</a:t>
                      </a:r>
                    </a:p>
                    <a:p>
                      <a:pPr marL="0" lvl="0" indent="0" algn="l" rtl="0">
                        <a:spcBef>
                          <a:spcPts val="0"/>
                        </a:spcBef>
                        <a:spcAft>
                          <a:spcPts val="0"/>
                        </a:spcAft>
                        <a:buNone/>
                      </a:pPr>
                      <a:r>
                        <a:rPr lang="en" sz="1600" dirty="0">
                          <a:solidFill>
                            <a:schemeClr val="dk1"/>
                          </a:solidFill>
                          <a:latin typeface="Delius"/>
                          <a:ea typeface="Delius"/>
                          <a:cs typeface="Delius"/>
                          <a:sym typeface="Delius"/>
                        </a:rPr>
                        <a:t>UNIFORMLY derived planet parameters, and what models are used?</a:t>
                      </a:r>
                    </a:p>
                    <a:p>
                      <a:pPr marL="0" lvl="0" indent="0" algn="l" rtl="0">
                        <a:spcBef>
                          <a:spcPts val="0"/>
                        </a:spcBef>
                        <a:spcAft>
                          <a:spcPts val="0"/>
                        </a:spcAft>
                        <a:buNone/>
                      </a:pPr>
                      <a:r>
                        <a:rPr lang="en-US" sz="1600" dirty="0">
                          <a:solidFill>
                            <a:schemeClr val="dk1"/>
                          </a:solidFill>
                          <a:latin typeface="Delius"/>
                          <a:ea typeface="Delius"/>
                          <a:cs typeface="Delius"/>
                          <a:sym typeface="Delius"/>
                        </a:rPr>
                        <a:t>A catalog RELIABILITY? Is it measured or estimated? Does it include the astrophysical false positive and instrumental false alarm rates?</a:t>
                      </a:r>
                      <a:endParaRPr sz="1600" dirty="0">
                        <a:solidFill>
                          <a:schemeClr val="dk1"/>
                        </a:solidFill>
                        <a:latin typeface="Delius"/>
                        <a:ea typeface="Delius"/>
                        <a:cs typeface="Delius"/>
                        <a:sym typeface="Delius"/>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7345031F-8863-F34E-9B70-052487734590}"/>
              </a:ext>
            </a:extLst>
          </p:cNvPr>
          <p:cNvPicPr>
            <a:picLocks noChangeAspect="1"/>
          </p:cNvPicPr>
          <p:nvPr/>
        </p:nvPicPr>
        <p:blipFill>
          <a:blip r:embed="rId3"/>
          <a:stretch>
            <a:fillRect/>
          </a:stretch>
        </p:blipFill>
        <p:spPr>
          <a:xfrm>
            <a:off x="5651794" y="2587752"/>
            <a:ext cx="2816025" cy="2235708"/>
          </a:xfrm>
          <a:prstGeom prst="rect">
            <a:avLst/>
          </a:prstGeom>
        </p:spPr>
      </p:pic>
      <p:sp>
        <p:nvSpPr>
          <p:cNvPr id="6" name="Rectangle 5">
            <a:extLst>
              <a:ext uri="{FF2B5EF4-FFF2-40B4-BE49-F238E27FC236}">
                <a16:creationId xmlns:a16="http://schemas.microsoft.com/office/drawing/2014/main" id="{9F430D15-1505-434C-AAE8-6798E1E11B86}"/>
              </a:ext>
            </a:extLst>
          </p:cNvPr>
          <p:cNvSpPr/>
          <p:nvPr/>
        </p:nvSpPr>
        <p:spPr>
          <a:xfrm>
            <a:off x="5642242" y="2365169"/>
            <a:ext cx="2825578" cy="246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4832D2-7BBC-3C43-AF20-2745E17BE488}"/>
              </a:ext>
            </a:extLst>
          </p:cNvPr>
          <p:cNvSpPr txBox="1"/>
          <p:nvPr/>
        </p:nvSpPr>
        <p:spPr>
          <a:xfrm>
            <a:off x="5717370" y="2359819"/>
            <a:ext cx="2677297" cy="246221"/>
          </a:xfrm>
          <a:prstGeom prst="rect">
            <a:avLst/>
          </a:prstGeom>
          <a:noFill/>
        </p:spPr>
        <p:txBody>
          <a:bodyPr wrap="square" rtlCol="0">
            <a:spAutoFit/>
          </a:bodyPr>
          <a:lstStyle/>
          <a:p>
            <a:pPr algn="ctr"/>
            <a:r>
              <a:rPr lang="en" sz="1000" dirty="0">
                <a:solidFill>
                  <a:schemeClr val="dk1"/>
                </a:solidFill>
                <a:latin typeface="Delius"/>
                <a:ea typeface="Delius"/>
                <a:cs typeface="Delius"/>
                <a:sym typeface="Delius"/>
              </a:rPr>
              <a:t>Thompson+2018</a:t>
            </a:r>
            <a:endParaRPr lang="en-US" sz="1000" dirty="0"/>
          </a:p>
        </p:txBody>
      </p:sp>
      <p:sp>
        <p:nvSpPr>
          <p:cNvPr id="4" name="Rectangle 3">
            <a:extLst>
              <a:ext uri="{FF2B5EF4-FFF2-40B4-BE49-F238E27FC236}">
                <a16:creationId xmlns:a16="http://schemas.microsoft.com/office/drawing/2014/main" id="{D52FF2AA-1733-9846-B634-77F3B91244A6}"/>
              </a:ext>
            </a:extLst>
          </p:cNvPr>
          <p:cNvSpPr/>
          <p:nvPr/>
        </p:nvSpPr>
        <p:spPr>
          <a:xfrm>
            <a:off x="5642242" y="2359819"/>
            <a:ext cx="2825577" cy="24636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08BD8D3-7577-7540-ACD8-B44D1BE9FC41}"/>
              </a:ext>
            </a:extLst>
          </p:cNvPr>
          <p:cNvPicPr>
            <a:picLocks noChangeAspect="1"/>
          </p:cNvPicPr>
          <p:nvPr/>
        </p:nvPicPr>
        <p:blipFill>
          <a:blip r:embed="rId4"/>
          <a:stretch>
            <a:fillRect/>
          </a:stretch>
        </p:blipFill>
        <p:spPr>
          <a:xfrm>
            <a:off x="256031" y="2606040"/>
            <a:ext cx="5096609" cy="2217420"/>
          </a:xfrm>
          <a:prstGeom prst="rect">
            <a:avLst/>
          </a:prstGeom>
        </p:spPr>
      </p:pic>
      <p:sp>
        <p:nvSpPr>
          <p:cNvPr id="11" name="Rectangle 10">
            <a:extLst>
              <a:ext uri="{FF2B5EF4-FFF2-40B4-BE49-F238E27FC236}">
                <a16:creationId xmlns:a16="http://schemas.microsoft.com/office/drawing/2014/main" id="{301B6CBB-D98A-3F4D-B8D2-D24DFD297C94}"/>
              </a:ext>
            </a:extLst>
          </p:cNvPr>
          <p:cNvSpPr/>
          <p:nvPr/>
        </p:nvSpPr>
        <p:spPr>
          <a:xfrm>
            <a:off x="256030" y="2359819"/>
            <a:ext cx="5096610" cy="246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CA94CB2-3C6F-1242-937D-89A8D5865B7F}"/>
              </a:ext>
            </a:extLst>
          </p:cNvPr>
          <p:cNvSpPr txBox="1"/>
          <p:nvPr/>
        </p:nvSpPr>
        <p:spPr>
          <a:xfrm>
            <a:off x="1327551" y="2423827"/>
            <a:ext cx="2677297" cy="246221"/>
          </a:xfrm>
          <a:prstGeom prst="rect">
            <a:avLst/>
          </a:prstGeom>
          <a:noFill/>
        </p:spPr>
        <p:txBody>
          <a:bodyPr wrap="square" rtlCol="0">
            <a:spAutoFit/>
          </a:bodyPr>
          <a:lstStyle/>
          <a:p>
            <a:pPr algn="ctr"/>
            <a:r>
              <a:rPr lang="en" sz="1000" dirty="0">
                <a:solidFill>
                  <a:schemeClr val="dk1"/>
                </a:solidFill>
                <a:latin typeface="Delius"/>
                <a:ea typeface="Delius"/>
                <a:cs typeface="Delius"/>
                <a:sym typeface="Delius"/>
              </a:rPr>
              <a:t>Zink+2021</a:t>
            </a:r>
            <a:endParaRPr lang="en-US" sz="1000" dirty="0"/>
          </a:p>
        </p:txBody>
      </p:sp>
      <p:sp>
        <p:nvSpPr>
          <p:cNvPr id="13" name="Rectangle 12">
            <a:extLst>
              <a:ext uri="{FF2B5EF4-FFF2-40B4-BE49-F238E27FC236}">
                <a16:creationId xmlns:a16="http://schemas.microsoft.com/office/drawing/2014/main" id="{9DC52ADF-3CFF-A746-A755-5C34A5E250B3}"/>
              </a:ext>
            </a:extLst>
          </p:cNvPr>
          <p:cNvSpPr/>
          <p:nvPr/>
        </p:nvSpPr>
        <p:spPr>
          <a:xfrm>
            <a:off x="256029" y="2359819"/>
            <a:ext cx="5096611" cy="24636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34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grpSp>
        <p:nvGrpSpPr>
          <p:cNvPr id="1515" name="Google Shape;1515;p33"/>
          <p:cNvGrpSpPr/>
          <p:nvPr/>
        </p:nvGrpSpPr>
        <p:grpSpPr>
          <a:xfrm>
            <a:off x="713391" y="1612227"/>
            <a:ext cx="1045202" cy="1045202"/>
            <a:chOff x="2020225" y="1371100"/>
            <a:chExt cx="1494000" cy="1494000"/>
          </a:xfrm>
        </p:grpSpPr>
        <p:sp>
          <p:nvSpPr>
            <p:cNvPr id="1516" name="Google Shape;1516;p33"/>
            <p:cNvSpPr/>
            <p:nvPr/>
          </p:nvSpPr>
          <p:spPr>
            <a:xfrm>
              <a:off x="2020225" y="1371100"/>
              <a:ext cx="1494000" cy="14940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3"/>
            <p:cNvSpPr/>
            <p:nvPr/>
          </p:nvSpPr>
          <p:spPr>
            <a:xfrm>
              <a:off x="2172025" y="1522875"/>
              <a:ext cx="1190400" cy="11904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33"/>
          <p:cNvGrpSpPr/>
          <p:nvPr/>
        </p:nvGrpSpPr>
        <p:grpSpPr>
          <a:xfrm>
            <a:off x="1053305" y="1950329"/>
            <a:ext cx="365373" cy="368987"/>
            <a:chOff x="-59100700" y="1911950"/>
            <a:chExt cx="315875" cy="319000"/>
          </a:xfrm>
        </p:grpSpPr>
        <p:sp>
          <p:nvSpPr>
            <p:cNvPr id="1522" name="Google Shape;1522;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0" name="Google Shape;1500;p33"/>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Are the data FAIR?</a:t>
            </a:r>
            <a:endParaRPr dirty="0"/>
          </a:p>
        </p:txBody>
      </p:sp>
      <p:sp>
        <p:nvSpPr>
          <p:cNvPr id="1501" name="Google Shape;1501;p33"/>
          <p:cNvSpPr txBox="1">
            <a:spLocks noGrp="1"/>
          </p:cNvSpPr>
          <p:nvPr>
            <p:ph type="title" idx="2"/>
          </p:nvPr>
        </p:nvSpPr>
        <p:spPr>
          <a:xfrm>
            <a:off x="1980676" y="1316575"/>
            <a:ext cx="23355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Findable</a:t>
            </a:r>
            <a:endParaRPr dirty="0"/>
          </a:p>
        </p:txBody>
      </p:sp>
      <p:sp>
        <p:nvSpPr>
          <p:cNvPr id="1502" name="Google Shape;1502;p33"/>
          <p:cNvSpPr txBox="1">
            <a:spLocks noGrp="1"/>
          </p:cNvSpPr>
          <p:nvPr>
            <p:ph type="subTitle" idx="1"/>
          </p:nvPr>
        </p:nvSpPr>
        <p:spPr>
          <a:xfrm>
            <a:off x="1980676" y="1746122"/>
            <a:ext cx="2335500" cy="1108200"/>
          </a:xfrm>
          <a:prstGeom prst="rect">
            <a:avLst/>
          </a:prstGeom>
        </p:spPr>
        <p:txBody>
          <a:bodyPr spcFirstLastPara="1" wrap="square" lIns="91425" tIns="91425" rIns="91425" bIns="91425" anchor="t" anchorCtr="0">
            <a:noAutofit/>
          </a:bodyPr>
          <a:lstStyle/>
          <a:p>
            <a:pPr marL="0" lvl="0" indent="0"/>
            <a:r>
              <a:rPr lang="en-US" dirty="0"/>
              <a:t>Metadata and data should be easy to find for both humans and computers.</a:t>
            </a:r>
            <a:endParaRPr dirty="0"/>
          </a:p>
        </p:txBody>
      </p:sp>
      <p:sp>
        <p:nvSpPr>
          <p:cNvPr id="1503" name="Google Shape;1503;p33"/>
          <p:cNvSpPr txBox="1">
            <a:spLocks noGrp="1"/>
          </p:cNvSpPr>
          <p:nvPr>
            <p:ph type="title" idx="3"/>
          </p:nvPr>
        </p:nvSpPr>
        <p:spPr>
          <a:xfrm>
            <a:off x="6137723" y="1316575"/>
            <a:ext cx="23355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Accessible</a:t>
            </a:r>
            <a:endParaRPr dirty="0"/>
          </a:p>
        </p:txBody>
      </p:sp>
      <p:sp>
        <p:nvSpPr>
          <p:cNvPr id="1504" name="Google Shape;1504;p33"/>
          <p:cNvSpPr txBox="1">
            <a:spLocks noGrp="1"/>
          </p:cNvSpPr>
          <p:nvPr>
            <p:ph type="subTitle" idx="4"/>
          </p:nvPr>
        </p:nvSpPr>
        <p:spPr>
          <a:xfrm>
            <a:off x="6137725" y="1746123"/>
            <a:ext cx="2335500" cy="1108200"/>
          </a:xfrm>
          <a:prstGeom prst="rect">
            <a:avLst/>
          </a:prstGeom>
        </p:spPr>
        <p:txBody>
          <a:bodyPr spcFirstLastPara="1" wrap="square" lIns="91425" tIns="91425" rIns="91425" bIns="91425" anchor="t" anchorCtr="0">
            <a:noAutofit/>
          </a:bodyPr>
          <a:lstStyle/>
          <a:p>
            <a:pPr marL="0" lvl="0" indent="0"/>
            <a:r>
              <a:rPr lang="en-US" dirty="0"/>
              <a:t>(Meta)data are retrievable by their identifier using a standard communications protocol; metadata are available, even when the data no longer are</a:t>
            </a:r>
            <a:endParaRPr dirty="0"/>
          </a:p>
        </p:txBody>
      </p:sp>
      <p:sp>
        <p:nvSpPr>
          <p:cNvPr id="1505" name="Google Shape;1505;p33"/>
          <p:cNvSpPr txBox="1">
            <a:spLocks noGrp="1"/>
          </p:cNvSpPr>
          <p:nvPr>
            <p:ph type="title" idx="5"/>
          </p:nvPr>
        </p:nvSpPr>
        <p:spPr>
          <a:xfrm>
            <a:off x="1980675" y="3066353"/>
            <a:ext cx="2667757"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Interoperable</a:t>
            </a:r>
            <a:endParaRPr dirty="0"/>
          </a:p>
        </p:txBody>
      </p:sp>
      <p:sp>
        <p:nvSpPr>
          <p:cNvPr id="1506" name="Google Shape;1506;p33"/>
          <p:cNvSpPr txBox="1">
            <a:spLocks noGrp="1"/>
          </p:cNvSpPr>
          <p:nvPr>
            <p:ph type="subTitle" idx="6"/>
          </p:nvPr>
        </p:nvSpPr>
        <p:spPr>
          <a:xfrm>
            <a:off x="1980676" y="3495900"/>
            <a:ext cx="2335500" cy="11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(Meta)data use a formal, accessible, shared, and broadly applicable language for knowledge representation</a:t>
            </a:r>
            <a:endParaRPr dirty="0"/>
          </a:p>
        </p:txBody>
      </p:sp>
      <p:sp>
        <p:nvSpPr>
          <p:cNvPr id="1507" name="Google Shape;1507;p33"/>
          <p:cNvSpPr txBox="1">
            <a:spLocks noGrp="1"/>
          </p:cNvSpPr>
          <p:nvPr>
            <p:ph type="title" idx="7"/>
          </p:nvPr>
        </p:nvSpPr>
        <p:spPr>
          <a:xfrm>
            <a:off x="6137723" y="3066352"/>
            <a:ext cx="23355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Reusable</a:t>
            </a:r>
            <a:endParaRPr dirty="0"/>
          </a:p>
        </p:txBody>
      </p:sp>
      <p:sp>
        <p:nvSpPr>
          <p:cNvPr id="1508" name="Google Shape;1508;p33"/>
          <p:cNvSpPr txBox="1">
            <a:spLocks noGrp="1"/>
          </p:cNvSpPr>
          <p:nvPr>
            <p:ph type="subTitle" idx="8"/>
          </p:nvPr>
        </p:nvSpPr>
        <p:spPr>
          <a:xfrm>
            <a:off x="6137725" y="3495900"/>
            <a:ext cx="2335500" cy="1108200"/>
          </a:xfrm>
          <a:prstGeom prst="rect">
            <a:avLst/>
          </a:prstGeom>
        </p:spPr>
        <p:txBody>
          <a:bodyPr spcFirstLastPara="1" wrap="square" lIns="91425" tIns="91425" rIns="91425" bIns="91425" anchor="t" anchorCtr="0">
            <a:noAutofit/>
          </a:bodyPr>
          <a:lstStyle/>
          <a:p>
            <a:pPr marL="0" lvl="0" indent="0"/>
            <a:r>
              <a:rPr lang="en-US" dirty="0"/>
              <a:t>Metadata and data should be well-described so that they can be replicated and/or combined in different settings, including a clear data usage license</a:t>
            </a:r>
            <a:endParaRPr dirty="0"/>
          </a:p>
        </p:txBody>
      </p:sp>
      <p:grpSp>
        <p:nvGrpSpPr>
          <p:cNvPr id="1509" name="Google Shape;1509;p33"/>
          <p:cNvGrpSpPr/>
          <p:nvPr/>
        </p:nvGrpSpPr>
        <p:grpSpPr>
          <a:xfrm>
            <a:off x="4870477" y="1612227"/>
            <a:ext cx="1045202" cy="1045202"/>
            <a:chOff x="2020225" y="1371100"/>
            <a:chExt cx="1494000" cy="1494000"/>
          </a:xfrm>
        </p:grpSpPr>
        <p:sp>
          <p:nvSpPr>
            <p:cNvPr id="1510" name="Google Shape;1510;p33"/>
            <p:cNvSpPr/>
            <p:nvPr/>
          </p:nvSpPr>
          <p:spPr>
            <a:xfrm>
              <a:off x="2020225" y="1371100"/>
              <a:ext cx="1494000" cy="14940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2172025" y="1522875"/>
              <a:ext cx="1190400" cy="1190400"/>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33"/>
          <p:cNvGrpSpPr/>
          <p:nvPr/>
        </p:nvGrpSpPr>
        <p:grpSpPr>
          <a:xfrm>
            <a:off x="4870478" y="3361952"/>
            <a:ext cx="1045202" cy="1045202"/>
            <a:chOff x="2020225" y="1371100"/>
            <a:chExt cx="1494000" cy="1494000"/>
          </a:xfrm>
        </p:grpSpPr>
        <p:sp>
          <p:nvSpPr>
            <p:cNvPr id="1513" name="Google Shape;1513;p33"/>
            <p:cNvSpPr/>
            <p:nvPr/>
          </p:nvSpPr>
          <p:spPr>
            <a:xfrm>
              <a:off x="2020225" y="1371100"/>
              <a:ext cx="1494000" cy="1494000"/>
            </a:xfrm>
            <a:prstGeom prst="roundRect">
              <a:avLst>
                <a:gd name="adj" fmla="val 16667"/>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3"/>
            <p:cNvSpPr/>
            <p:nvPr/>
          </p:nvSpPr>
          <p:spPr>
            <a:xfrm>
              <a:off x="2172025" y="1522875"/>
              <a:ext cx="1190400" cy="11904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3"/>
          <p:cNvGrpSpPr/>
          <p:nvPr/>
        </p:nvGrpSpPr>
        <p:grpSpPr>
          <a:xfrm>
            <a:off x="713403" y="3361952"/>
            <a:ext cx="1045202" cy="1045202"/>
            <a:chOff x="2020225" y="1371100"/>
            <a:chExt cx="1494000" cy="1494000"/>
          </a:xfrm>
        </p:grpSpPr>
        <p:sp>
          <p:nvSpPr>
            <p:cNvPr id="1519" name="Google Shape;1519;p33"/>
            <p:cNvSpPr/>
            <p:nvPr/>
          </p:nvSpPr>
          <p:spPr>
            <a:xfrm>
              <a:off x="2020225" y="1371100"/>
              <a:ext cx="1494000" cy="1494000"/>
            </a:xfrm>
            <a:prstGeom prst="roundRect">
              <a:avLst>
                <a:gd name="adj" fmla="val 16667"/>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2172025" y="1522875"/>
              <a:ext cx="1190400" cy="11904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3"/>
          <p:cNvGrpSpPr/>
          <p:nvPr/>
        </p:nvGrpSpPr>
        <p:grpSpPr>
          <a:xfrm>
            <a:off x="1053305" y="3700054"/>
            <a:ext cx="365373" cy="368987"/>
            <a:chOff x="-59100700" y="1911950"/>
            <a:chExt cx="315875" cy="319000"/>
          </a:xfrm>
        </p:grpSpPr>
        <p:sp>
          <p:nvSpPr>
            <p:cNvPr id="1533" name="Google Shape;1533;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33"/>
          <p:cNvGrpSpPr/>
          <p:nvPr/>
        </p:nvGrpSpPr>
        <p:grpSpPr>
          <a:xfrm>
            <a:off x="5210393" y="1950329"/>
            <a:ext cx="365373" cy="368987"/>
            <a:chOff x="-59100700" y="1911950"/>
            <a:chExt cx="315875" cy="319000"/>
          </a:xfrm>
        </p:grpSpPr>
        <p:sp>
          <p:nvSpPr>
            <p:cNvPr id="1544" name="Google Shape;1544;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554;p33"/>
          <p:cNvGrpSpPr/>
          <p:nvPr/>
        </p:nvGrpSpPr>
        <p:grpSpPr>
          <a:xfrm>
            <a:off x="5210393" y="3700054"/>
            <a:ext cx="365373" cy="368987"/>
            <a:chOff x="-59100700" y="1911950"/>
            <a:chExt cx="315875" cy="319000"/>
          </a:xfrm>
        </p:grpSpPr>
        <p:sp>
          <p:nvSpPr>
            <p:cNvPr id="1555" name="Google Shape;1555;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5" name="Google Shape;1565;p33"/>
          <p:cNvSpPr/>
          <p:nvPr/>
        </p:nvSpPr>
        <p:spPr>
          <a:xfrm>
            <a:off x="1600969" y="1465790"/>
            <a:ext cx="300300" cy="3003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3"/>
          <p:cNvSpPr/>
          <p:nvPr/>
        </p:nvSpPr>
        <p:spPr>
          <a:xfrm>
            <a:off x="1600969" y="3215515"/>
            <a:ext cx="300300" cy="3003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3"/>
          <p:cNvSpPr/>
          <p:nvPr/>
        </p:nvSpPr>
        <p:spPr>
          <a:xfrm>
            <a:off x="5758044" y="1465790"/>
            <a:ext cx="300300" cy="3003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3"/>
          <p:cNvSpPr/>
          <p:nvPr/>
        </p:nvSpPr>
        <p:spPr>
          <a:xfrm>
            <a:off x="5758044" y="3215515"/>
            <a:ext cx="300300" cy="3003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02;p33">
            <a:extLst>
              <a:ext uri="{FF2B5EF4-FFF2-40B4-BE49-F238E27FC236}">
                <a16:creationId xmlns:a16="http://schemas.microsoft.com/office/drawing/2014/main" id="{0412A1A3-F613-DB4D-8907-BDA94D02E944}"/>
              </a:ext>
            </a:extLst>
          </p:cNvPr>
          <p:cNvSpPr txBox="1">
            <a:spLocks/>
          </p:cNvSpPr>
          <p:nvPr/>
        </p:nvSpPr>
        <p:spPr>
          <a:xfrm>
            <a:off x="3148426" y="4733522"/>
            <a:ext cx="6489295" cy="110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a:buNone/>
              <a:defRPr sz="1200" b="0" i="0" u="none" strike="noStrike" cap="none">
                <a:solidFill>
                  <a:schemeClr val="dk1"/>
                </a:solidFill>
                <a:latin typeface="Delius"/>
                <a:ea typeface="Delius"/>
                <a:cs typeface="Delius"/>
                <a:sym typeface="Delius"/>
              </a:defRPr>
            </a:lvl1pPr>
            <a:lvl2pPr marL="914400" marR="0" lvl="1" indent="-317500" algn="ctr" rtl="0">
              <a:lnSpc>
                <a:spcPct val="100000"/>
              </a:lnSpc>
              <a:spcBef>
                <a:spcPts val="0"/>
              </a:spcBef>
              <a:spcAft>
                <a:spcPts val="0"/>
              </a:spcAft>
              <a:buClr>
                <a:schemeClr val="dk1"/>
              </a:buClr>
              <a:buSzPts val="1400"/>
              <a:buFont typeface="Delius"/>
              <a:buNone/>
              <a:defRPr sz="1400" b="0" i="0" u="none" strike="noStrike" cap="none">
                <a:solidFill>
                  <a:schemeClr val="dk1"/>
                </a:solidFill>
                <a:latin typeface="Delius"/>
                <a:ea typeface="Delius"/>
                <a:cs typeface="Delius"/>
                <a:sym typeface="Delius"/>
              </a:defRPr>
            </a:lvl2pPr>
            <a:lvl3pPr marL="1371600" marR="0" lvl="2" indent="-317500" algn="ctr" rtl="0">
              <a:lnSpc>
                <a:spcPct val="100000"/>
              </a:lnSpc>
              <a:spcBef>
                <a:spcPts val="0"/>
              </a:spcBef>
              <a:spcAft>
                <a:spcPts val="0"/>
              </a:spcAft>
              <a:buClr>
                <a:schemeClr val="dk1"/>
              </a:buClr>
              <a:buSzPts val="1400"/>
              <a:buFont typeface="Delius"/>
              <a:buNone/>
              <a:defRPr sz="1400" b="0" i="0" u="none" strike="noStrike" cap="none">
                <a:solidFill>
                  <a:schemeClr val="dk1"/>
                </a:solidFill>
                <a:latin typeface="Delius"/>
                <a:ea typeface="Delius"/>
                <a:cs typeface="Delius"/>
                <a:sym typeface="Delius"/>
              </a:defRPr>
            </a:lvl3pPr>
            <a:lvl4pPr marL="1828800" marR="0" lvl="3" indent="-317500" algn="ctr" rtl="0">
              <a:lnSpc>
                <a:spcPct val="100000"/>
              </a:lnSpc>
              <a:spcBef>
                <a:spcPts val="0"/>
              </a:spcBef>
              <a:spcAft>
                <a:spcPts val="0"/>
              </a:spcAft>
              <a:buClr>
                <a:schemeClr val="dk1"/>
              </a:buClr>
              <a:buSzPts val="1400"/>
              <a:buFont typeface="Delius"/>
              <a:buNone/>
              <a:defRPr sz="1400" b="0" i="0" u="none" strike="noStrike" cap="none">
                <a:solidFill>
                  <a:schemeClr val="dk1"/>
                </a:solidFill>
                <a:latin typeface="Delius"/>
                <a:ea typeface="Delius"/>
                <a:cs typeface="Delius"/>
                <a:sym typeface="Delius"/>
              </a:defRPr>
            </a:lvl4pPr>
            <a:lvl5pPr marL="2286000" marR="0" lvl="4" indent="-317500" algn="ctr" rtl="0">
              <a:lnSpc>
                <a:spcPct val="100000"/>
              </a:lnSpc>
              <a:spcBef>
                <a:spcPts val="0"/>
              </a:spcBef>
              <a:spcAft>
                <a:spcPts val="0"/>
              </a:spcAft>
              <a:buClr>
                <a:schemeClr val="dk1"/>
              </a:buClr>
              <a:buSzPts val="1400"/>
              <a:buFont typeface="Delius"/>
              <a:buNone/>
              <a:defRPr sz="1400" b="0" i="0" u="none" strike="noStrike" cap="none">
                <a:solidFill>
                  <a:schemeClr val="dk1"/>
                </a:solidFill>
                <a:latin typeface="Delius"/>
                <a:ea typeface="Delius"/>
                <a:cs typeface="Delius"/>
                <a:sym typeface="Delius"/>
              </a:defRPr>
            </a:lvl5pPr>
            <a:lvl6pPr marL="2743200" marR="0" lvl="5" indent="-317500" algn="ctr" rtl="0">
              <a:lnSpc>
                <a:spcPct val="100000"/>
              </a:lnSpc>
              <a:spcBef>
                <a:spcPts val="0"/>
              </a:spcBef>
              <a:spcAft>
                <a:spcPts val="0"/>
              </a:spcAft>
              <a:buClr>
                <a:schemeClr val="dk1"/>
              </a:buClr>
              <a:buSzPts val="1400"/>
              <a:buFont typeface="Delius"/>
              <a:buNone/>
              <a:defRPr sz="1400" b="0" i="0" u="none" strike="noStrike" cap="none">
                <a:solidFill>
                  <a:schemeClr val="dk1"/>
                </a:solidFill>
                <a:latin typeface="Delius"/>
                <a:ea typeface="Delius"/>
                <a:cs typeface="Delius"/>
                <a:sym typeface="Delius"/>
              </a:defRPr>
            </a:lvl6pPr>
            <a:lvl7pPr marL="3200400" marR="0" lvl="6" indent="-317500" algn="ctr" rtl="0">
              <a:lnSpc>
                <a:spcPct val="100000"/>
              </a:lnSpc>
              <a:spcBef>
                <a:spcPts val="0"/>
              </a:spcBef>
              <a:spcAft>
                <a:spcPts val="0"/>
              </a:spcAft>
              <a:buClr>
                <a:schemeClr val="dk1"/>
              </a:buClr>
              <a:buSzPts val="1400"/>
              <a:buFont typeface="Delius"/>
              <a:buNone/>
              <a:defRPr sz="1400" b="0" i="0" u="none" strike="noStrike" cap="none">
                <a:solidFill>
                  <a:schemeClr val="dk1"/>
                </a:solidFill>
                <a:latin typeface="Delius"/>
                <a:ea typeface="Delius"/>
                <a:cs typeface="Delius"/>
                <a:sym typeface="Delius"/>
              </a:defRPr>
            </a:lvl7pPr>
            <a:lvl8pPr marL="3657600" marR="0" lvl="7" indent="-317500" algn="ctr" rtl="0">
              <a:lnSpc>
                <a:spcPct val="100000"/>
              </a:lnSpc>
              <a:spcBef>
                <a:spcPts val="0"/>
              </a:spcBef>
              <a:spcAft>
                <a:spcPts val="0"/>
              </a:spcAft>
              <a:buClr>
                <a:schemeClr val="dk1"/>
              </a:buClr>
              <a:buSzPts val="1400"/>
              <a:buFont typeface="Delius"/>
              <a:buNone/>
              <a:defRPr sz="1400" b="0" i="0" u="none" strike="noStrike" cap="none">
                <a:solidFill>
                  <a:schemeClr val="dk1"/>
                </a:solidFill>
                <a:latin typeface="Delius"/>
                <a:ea typeface="Delius"/>
                <a:cs typeface="Delius"/>
                <a:sym typeface="Delius"/>
              </a:defRPr>
            </a:lvl8pPr>
            <a:lvl9pPr marL="4114800" marR="0" lvl="8" indent="-317500" algn="ctr" rtl="0">
              <a:lnSpc>
                <a:spcPct val="100000"/>
              </a:lnSpc>
              <a:spcBef>
                <a:spcPts val="0"/>
              </a:spcBef>
              <a:spcAft>
                <a:spcPts val="0"/>
              </a:spcAft>
              <a:buClr>
                <a:schemeClr val="dk1"/>
              </a:buClr>
              <a:buSzPts val="1400"/>
              <a:buFont typeface="Delius"/>
              <a:buNone/>
              <a:defRPr sz="1400" b="0" i="0" u="none" strike="noStrike" cap="none">
                <a:solidFill>
                  <a:schemeClr val="dk1"/>
                </a:solidFill>
                <a:latin typeface="Delius"/>
                <a:ea typeface="Delius"/>
                <a:cs typeface="Delius"/>
                <a:sym typeface="Delius"/>
              </a:defRPr>
            </a:lvl9pPr>
          </a:lstStyle>
          <a:p>
            <a:pPr marL="0" indent="0"/>
            <a:r>
              <a:rPr lang="en-US" dirty="0"/>
              <a:t>https://</a:t>
            </a:r>
            <a:r>
              <a:rPr lang="en-US" dirty="0" err="1"/>
              <a:t>www.go-fair.org</a:t>
            </a:r>
            <a:r>
              <a:rPr lang="en-US" dirty="0"/>
              <a:t>/fair-principles/</a:t>
            </a:r>
          </a:p>
        </p:txBody>
      </p:sp>
    </p:spTree>
    <p:extLst>
      <p:ext uri="{BB962C8B-B14F-4D97-AF65-F5344CB8AC3E}">
        <p14:creationId xmlns:p14="http://schemas.microsoft.com/office/powerpoint/2010/main" val="324597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0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0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0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08">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1" grpId="0"/>
      <p:bldP spid="1502" grpId="0" build="p"/>
      <p:bldP spid="1503" grpId="0"/>
      <p:bldP spid="1504" grpId="0" build="p"/>
      <p:bldP spid="1505" grpId="0"/>
      <p:bldP spid="1506" grpId="0" build="p"/>
      <p:bldP spid="1507" grpId="0"/>
      <p:bldP spid="1508" grpId="0" build="p"/>
      <p:bldP spid="1565" grpId="0" animBg="1"/>
      <p:bldP spid="1566" grpId="0" animBg="1"/>
      <p:bldP spid="1567" grpId="0" animBg="1"/>
      <p:bldP spid="15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grpSp>
        <p:nvGrpSpPr>
          <p:cNvPr id="1319" name="Google Shape;1319;p30"/>
          <p:cNvGrpSpPr/>
          <p:nvPr/>
        </p:nvGrpSpPr>
        <p:grpSpPr>
          <a:xfrm>
            <a:off x="1579950" y="819150"/>
            <a:ext cx="5984100" cy="3505200"/>
            <a:chOff x="1607525" y="962625"/>
            <a:chExt cx="5984100" cy="3505200"/>
          </a:xfrm>
        </p:grpSpPr>
        <p:sp>
          <p:nvSpPr>
            <p:cNvPr id="1320" name="Google Shape;1320;p30"/>
            <p:cNvSpPr/>
            <p:nvPr/>
          </p:nvSpPr>
          <p:spPr>
            <a:xfrm>
              <a:off x="1607525" y="962625"/>
              <a:ext cx="5984100" cy="3505200"/>
            </a:xfrm>
            <a:prstGeom prst="roundRect">
              <a:avLst>
                <a:gd name="adj" fmla="val 18818"/>
              </a:avLst>
            </a:prstGeom>
            <a:solidFill>
              <a:srgbClr val="E6769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1808675" y="1119825"/>
              <a:ext cx="5581800" cy="3190800"/>
            </a:xfrm>
            <a:prstGeom prst="roundRect">
              <a:avLst>
                <a:gd name="adj" fmla="val 16667"/>
              </a:avLst>
            </a:prstGeom>
            <a:solidFill>
              <a:srgbClr val="85C26E"/>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 name="Google Shape;1322;p30"/>
          <p:cNvSpPr txBox="1">
            <a:spLocks noGrp="1"/>
          </p:cNvSpPr>
          <p:nvPr>
            <p:ph type="title"/>
          </p:nvPr>
        </p:nvSpPr>
        <p:spPr>
          <a:xfrm>
            <a:off x="2917644" y="2159625"/>
            <a:ext cx="3308700" cy="9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DON’TS!</a:t>
            </a:r>
            <a:endParaRPr dirty="0"/>
          </a:p>
        </p:txBody>
      </p:sp>
      <p:sp>
        <p:nvSpPr>
          <p:cNvPr id="1323" name="Google Shape;1323;p30"/>
          <p:cNvSpPr txBox="1">
            <a:spLocks noGrp="1"/>
          </p:cNvSpPr>
          <p:nvPr>
            <p:ph type="title" idx="2"/>
          </p:nvPr>
        </p:nvSpPr>
        <p:spPr>
          <a:xfrm>
            <a:off x="3838510" y="1306088"/>
            <a:ext cx="146644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1324" name="Google Shape;1324;p30"/>
          <p:cNvSpPr txBox="1">
            <a:spLocks noGrp="1"/>
          </p:cNvSpPr>
          <p:nvPr>
            <p:ph type="subTitle" idx="1"/>
          </p:nvPr>
        </p:nvSpPr>
        <p:spPr>
          <a:xfrm>
            <a:off x="2593713" y="2923988"/>
            <a:ext cx="392093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 in creating or evaluating a survey for demographics</a:t>
            </a:r>
          </a:p>
          <a:p>
            <a:pPr marL="0" lvl="0" indent="0" algn="ctr" rtl="0">
              <a:spcBef>
                <a:spcPts val="0"/>
              </a:spcBef>
              <a:spcAft>
                <a:spcPts val="0"/>
              </a:spcAft>
              <a:buNone/>
            </a:pPr>
            <a:endParaRPr lang="en-US" sz="800" dirty="0"/>
          </a:p>
        </p:txBody>
      </p:sp>
      <p:grpSp>
        <p:nvGrpSpPr>
          <p:cNvPr id="1325" name="Google Shape;1325;p30"/>
          <p:cNvGrpSpPr/>
          <p:nvPr/>
        </p:nvGrpSpPr>
        <p:grpSpPr>
          <a:xfrm>
            <a:off x="917243" y="539367"/>
            <a:ext cx="2536947" cy="889258"/>
            <a:chOff x="3704025" y="4024300"/>
            <a:chExt cx="1757375" cy="616000"/>
          </a:xfrm>
        </p:grpSpPr>
        <p:sp>
          <p:nvSpPr>
            <p:cNvPr id="1326" name="Google Shape;1326;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30"/>
          <p:cNvGrpSpPr/>
          <p:nvPr/>
        </p:nvGrpSpPr>
        <p:grpSpPr>
          <a:xfrm flipH="1">
            <a:off x="6112117" y="3864626"/>
            <a:ext cx="1746304" cy="612181"/>
            <a:chOff x="3704025" y="4024300"/>
            <a:chExt cx="1757375" cy="616000"/>
          </a:xfrm>
        </p:grpSpPr>
        <p:sp>
          <p:nvSpPr>
            <p:cNvPr id="1348" name="Google Shape;1348;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30"/>
          <p:cNvGrpSpPr/>
          <p:nvPr/>
        </p:nvGrpSpPr>
        <p:grpSpPr>
          <a:xfrm flipH="1">
            <a:off x="5278428" y="-151676"/>
            <a:ext cx="4001898" cy="3619465"/>
            <a:chOff x="10301875" y="767200"/>
            <a:chExt cx="2350325" cy="2368450"/>
          </a:xfrm>
        </p:grpSpPr>
        <p:sp>
          <p:nvSpPr>
            <p:cNvPr id="1370" name="Google Shape;1370;p30"/>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0"/>
          <p:cNvGrpSpPr/>
          <p:nvPr/>
        </p:nvGrpSpPr>
        <p:grpSpPr>
          <a:xfrm>
            <a:off x="7355811" y="2998516"/>
            <a:ext cx="603427" cy="564362"/>
            <a:chOff x="1699700" y="1879225"/>
            <a:chExt cx="356825" cy="333725"/>
          </a:xfrm>
        </p:grpSpPr>
        <p:sp>
          <p:nvSpPr>
            <p:cNvPr id="1382" name="Google Shape;1382;p30"/>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0"/>
          <p:cNvGrpSpPr/>
          <p:nvPr/>
        </p:nvGrpSpPr>
        <p:grpSpPr>
          <a:xfrm>
            <a:off x="1939891" y="143441"/>
            <a:ext cx="977752" cy="1009418"/>
            <a:chOff x="892950" y="1721850"/>
            <a:chExt cx="578175" cy="596900"/>
          </a:xfrm>
        </p:grpSpPr>
        <p:sp>
          <p:nvSpPr>
            <p:cNvPr id="1385" name="Google Shape;1385;p30"/>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540583" y="1742093"/>
            <a:ext cx="694478" cy="643339"/>
            <a:chOff x="849200" y="983650"/>
            <a:chExt cx="231300" cy="214275"/>
          </a:xfrm>
        </p:grpSpPr>
        <p:sp>
          <p:nvSpPr>
            <p:cNvPr id="1389" name="Google Shape;1389;p30"/>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3073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29"/>
          <p:cNvSpPr txBox="1">
            <a:spLocks noGrp="1"/>
          </p:cNvSpPr>
          <p:nvPr>
            <p:ph type="title"/>
          </p:nvPr>
        </p:nvSpPr>
        <p:spPr>
          <a:xfrm>
            <a:off x="3720600" y="1296750"/>
            <a:ext cx="514908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a:t>
            </a:r>
            <a:endParaRPr dirty="0"/>
          </a:p>
        </p:txBody>
      </p:sp>
      <p:grpSp>
        <p:nvGrpSpPr>
          <p:cNvPr id="1247" name="Google Shape;1247;p29"/>
          <p:cNvGrpSpPr/>
          <p:nvPr/>
        </p:nvGrpSpPr>
        <p:grpSpPr>
          <a:xfrm>
            <a:off x="258680" y="407492"/>
            <a:ext cx="2536947" cy="889258"/>
            <a:chOff x="3704025" y="4024300"/>
            <a:chExt cx="1757375" cy="616000"/>
          </a:xfrm>
        </p:grpSpPr>
        <p:sp>
          <p:nvSpPr>
            <p:cNvPr id="1248" name="Google Shape;1248;p29"/>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9"/>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9"/>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9"/>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9"/>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9"/>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9"/>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9"/>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9"/>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9"/>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9"/>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9"/>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9"/>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9"/>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9"/>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9"/>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9"/>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9"/>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9"/>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9"/>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9"/>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29"/>
          <p:cNvGrpSpPr/>
          <p:nvPr/>
        </p:nvGrpSpPr>
        <p:grpSpPr>
          <a:xfrm flipH="1">
            <a:off x="2397367" y="4150376"/>
            <a:ext cx="1746304" cy="612181"/>
            <a:chOff x="3704025" y="4024300"/>
            <a:chExt cx="1757375" cy="616000"/>
          </a:xfrm>
        </p:grpSpPr>
        <p:sp>
          <p:nvSpPr>
            <p:cNvPr id="1270" name="Google Shape;1270;p29"/>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9"/>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9"/>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9"/>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9"/>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9"/>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9"/>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9"/>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9"/>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9"/>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9"/>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9"/>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9"/>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9"/>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9"/>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9"/>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9"/>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9"/>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9"/>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9"/>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9"/>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1" name="Google Shape;1291;p29"/>
          <p:cNvSpPr/>
          <p:nvPr/>
        </p:nvSpPr>
        <p:spPr>
          <a:xfrm>
            <a:off x="1807850" y="3846750"/>
            <a:ext cx="99375" cy="102075"/>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29"/>
          <p:cNvGrpSpPr/>
          <p:nvPr/>
        </p:nvGrpSpPr>
        <p:grpSpPr>
          <a:xfrm rot="8756270">
            <a:off x="1786489" y="1866676"/>
            <a:ext cx="603445" cy="564379"/>
            <a:chOff x="1699700" y="1879225"/>
            <a:chExt cx="356825" cy="333725"/>
          </a:xfrm>
        </p:grpSpPr>
        <p:sp>
          <p:nvSpPr>
            <p:cNvPr id="1293" name="Google Shape;1293;p29"/>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1"/>
            </a:solid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9"/>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29"/>
          <p:cNvSpPr/>
          <p:nvPr/>
        </p:nvSpPr>
        <p:spPr>
          <a:xfrm>
            <a:off x="1239800" y="3718663"/>
            <a:ext cx="131900" cy="128075"/>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29"/>
          <p:cNvGrpSpPr/>
          <p:nvPr/>
        </p:nvGrpSpPr>
        <p:grpSpPr>
          <a:xfrm>
            <a:off x="1017521" y="1012721"/>
            <a:ext cx="727934" cy="813673"/>
            <a:chOff x="362825" y="1054750"/>
            <a:chExt cx="430450" cy="481150"/>
          </a:xfrm>
        </p:grpSpPr>
        <p:sp>
          <p:nvSpPr>
            <p:cNvPr id="1297" name="Google Shape;1297;p29"/>
            <p:cNvSpPr/>
            <p:nvPr/>
          </p:nvSpPr>
          <p:spPr>
            <a:xfrm>
              <a:off x="362825" y="1054750"/>
              <a:ext cx="430450" cy="481150"/>
            </a:xfrm>
            <a:custGeom>
              <a:avLst/>
              <a:gdLst/>
              <a:ahLst/>
              <a:cxnLst/>
              <a:rect l="l" t="t" r="r" b="b"/>
              <a:pathLst>
                <a:path w="17218" h="19246" extrusionOk="0">
                  <a:moveTo>
                    <a:pt x="3507" y="1"/>
                  </a:moveTo>
                  <a:cubicBezTo>
                    <a:pt x="1501" y="1"/>
                    <a:pt x="1397" y="2154"/>
                    <a:pt x="1227" y="3869"/>
                  </a:cubicBezTo>
                  <a:cubicBezTo>
                    <a:pt x="918" y="6822"/>
                    <a:pt x="608" y="9763"/>
                    <a:pt x="310" y="12703"/>
                  </a:cubicBezTo>
                  <a:cubicBezTo>
                    <a:pt x="132" y="14394"/>
                    <a:pt x="1" y="16263"/>
                    <a:pt x="1037" y="17609"/>
                  </a:cubicBezTo>
                  <a:cubicBezTo>
                    <a:pt x="1775" y="18585"/>
                    <a:pt x="2989" y="19085"/>
                    <a:pt x="4204" y="19204"/>
                  </a:cubicBezTo>
                  <a:cubicBezTo>
                    <a:pt x="4473" y="19233"/>
                    <a:pt x="4743" y="19246"/>
                    <a:pt x="5012" y="19246"/>
                  </a:cubicBezTo>
                  <a:cubicBezTo>
                    <a:pt x="5957" y="19246"/>
                    <a:pt x="6899" y="19090"/>
                    <a:pt x="7835" y="18942"/>
                  </a:cubicBezTo>
                  <a:cubicBezTo>
                    <a:pt x="9942" y="18585"/>
                    <a:pt x="12109" y="18216"/>
                    <a:pt x="13943" y="17109"/>
                  </a:cubicBezTo>
                  <a:cubicBezTo>
                    <a:pt x="15765" y="16001"/>
                    <a:pt x="17217" y="13977"/>
                    <a:pt x="16991" y="11858"/>
                  </a:cubicBezTo>
                  <a:cubicBezTo>
                    <a:pt x="16753" y="9643"/>
                    <a:pt x="14884" y="8012"/>
                    <a:pt x="13157" y="6607"/>
                  </a:cubicBezTo>
                  <a:cubicBezTo>
                    <a:pt x="11109" y="4964"/>
                    <a:pt x="9073" y="3321"/>
                    <a:pt x="7025" y="1678"/>
                  </a:cubicBezTo>
                  <a:cubicBezTo>
                    <a:pt x="6204" y="1011"/>
                    <a:pt x="5335" y="321"/>
                    <a:pt x="4299" y="95"/>
                  </a:cubicBezTo>
                  <a:cubicBezTo>
                    <a:pt x="4007" y="31"/>
                    <a:pt x="3744" y="1"/>
                    <a:pt x="350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9"/>
            <p:cNvSpPr/>
            <p:nvPr/>
          </p:nvSpPr>
          <p:spPr>
            <a:xfrm>
              <a:off x="386950" y="1425300"/>
              <a:ext cx="119375" cy="61650"/>
            </a:xfrm>
            <a:custGeom>
              <a:avLst/>
              <a:gdLst/>
              <a:ahLst/>
              <a:cxnLst/>
              <a:rect l="l" t="t" r="r" b="b"/>
              <a:pathLst>
                <a:path w="4775" h="2466" fill="none" extrusionOk="0">
                  <a:moveTo>
                    <a:pt x="0" y="2465"/>
                  </a:moveTo>
                  <a:cubicBezTo>
                    <a:pt x="1369" y="1287"/>
                    <a:pt x="3012" y="429"/>
                    <a:pt x="4775"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9"/>
            <p:cNvSpPr/>
            <p:nvPr/>
          </p:nvSpPr>
          <p:spPr>
            <a:xfrm>
              <a:off x="372050" y="1365475"/>
              <a:ext cx="148575" cy="75025"/>
            </a:xfrm>
            <a:custGeom>
              <a:avLst/>
              <a:gdLst/>
              <a:ahLst/>
              <a:cxnLst/>
              <a:rect l="l" t="t" r="r" b="b"/>
              <a:pathLst>
                <a:path w="5943" h="3001" fill="none" extrusionOk="0">
                  <a:moveTo>
                    <a:pt x="1" y="3001"/>
                  </a:moveTo>
                  <a:cubicBezTo>
                    <a:pt x="1644" y="1465"/>
                    <a:pt x="3727" y="405"/>
                    <a:pt x="5942"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9"/>
            <p:cNvSpPr/>
            <p:nvPr/>
          </p:nvSpPr>
          <p:spPr>
            <a:xfrm>
              <a:off x="373250" y="1321725"/>
              <a:ext cx="115800" cy="55075"/>
            </a:xfrm>
            <a:custGeom>
              <a:avLst/>
              <a:gdLst/>
              <a:ahLst/>
              <a:cxnLst/>
              <a:rect l="l" t="t" r="r" b="b"/>
              <a:pathLst>
                <a:path w="4632" h="2203" fill="none" extrusionOk="0">
                  <a:moveTo>
                    <a:pt x="0" y="2203"/>
                  </a:moveTo>
                  <a:cubicBezTo>
                    <a:pt x="1370" y="1155"/>
                    <a:pt x="2953" y="405"/>
                    <a:pt x="4632"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29"/>
          <p:cNvGrpSpPr/>
          <p:nvPr/>
        </p:nvGrpSpPr>
        <p:grpSpPr>
          <a:xfrm>
            <a:off x="1989416" y="2659604"/>
            <a:ext cx="977752" cy="1009418"/>
            <a:chOff x="892950" y="1721850"/>
            <a:chExt cx="578175" cy="596900"/>
          </a:xfrm>
        </p:grpSpPr>
        <p:sp>
          <p:nvSpPr>
            <p:cNvPr id="1302" name="Google Shape;1302;p29"/>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9"/>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9"/>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29"/>
          <p:cNvGrpSpPr/>
          <p:nvPr/>
        </p:nvGrpSpPr>
        <p:grpSpPr>
          <a:xfrm>
            <a:off x="408588" y="1584933"/>
            <a:ext cx="479215" cy="450720"/>
            <a:chOff x="304500" y="1740450"/>
            <a:chExt cx="283375" cy="266525"/>
          </a:xfrm>
        </p:grpSpPr>
        <p:sp>
          <p:nvSpPr>
            <p:cNvPr id="1306" name="Google Shape;1306;p29"/>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9"/>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29"/>
          <p:cNvGrpSpPr/>
          <p:nvPr/>
        </p:nvGrpSpPr>
        <p:grpSpPr>
          <a:xfrm>
            <a:off x="1396825" y="3203450"/>
            <a:ext cx="283375" cy="266525"/>
            <a:chOff x="304500" y="1740450"/>
            <a:chExt cx="283375" cy="266525"/>
          </a:xfrm>
        </p:grpSpPr>
        <p:sp>
          <p:nvSpPr>
            <p:cNvPr id="1309" name="Google Shape;1309;p29"/>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9"/>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29"/>
          <p:cNvGrpSpPr/>
          <p:nvPr/>
        </p:nvGrpSpPr>
        <p:grpSpPr>
          <a:xfrm rot="1207688">
            <a:off x="101172" y="2438489"/>
            <a:ext cx="1995649" cy="266526"/>
            <a:chOff x="8507300" y="3757450"/>
            <a:chExt cx="364050" cy="153300"/>
          </a:xfrm>
        </p:grpSpPr>
        <p:sp>
          <p:nvSpPr>
            <p:cNvPr id="1312" name="Google Shape;1312;p29"/>
            <p:cNvSpPr/>
            <p:nvPr/>
          </p:nvSpPr>
          <p:spPr>
            <a:xfrm>
              <a:off x="8657025" y="3757450"/>
              <a:ext cx="214325" cy="69975"/>
            </a:xfrm>
            <a:custGeom>
              <a:avLst/>
              <a:gdLst/>
              <a:ahLst/>
              <a:cxnLst/>
              <a:rect l="l" t="t" r="r" b="b"/>
              <a:pathLst>
                <a:path w="8573" h="2799" fill="none" extrusionOk="0">
                  <a:moveTo>
                    <a:pt x="8573" y="2691"/>
                  </a:moveTo>
                  <a:cubicBezTo>
                    <a:pt x="5525" y="2798"/>
                    <a:pt x="2441" y="183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9"/>
            <p:cNvSpPr/>
            <p:nvPr/>
          </p:nvSpPr>
          <p:spPr>
            <a:xfrm>
              <a:off x="8579925" y="3798225"/>
              <a:ext cx="189050" cy="78900"/>
            </a:xfrm>
            <a:custGeom>
              <a:avLst/>
              <a:gdLst/>
              <a:ahLst/>
              <a:cxnLst/>
              <a:rect l="l" t="t" r="r" b="b"/>
              <a:pathLst>
                <a:path w="7562" h="3156" fill="none" extrusionOk="0">
                  <a:moveTo>
                    <a:pt x="7561" y="3155"/>
                  </a:moveTo>
                  <a:cubicBezTo>
                    <a:pt x="4811" y="2822"/>
                    <a:pt x="2168" y="171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9"/>
            <p:cNvSpPr/>
            <p:nvPr/>
          </p:nvSpPr>
          <p:spPr>
            <a:xfrm>
              <a:off x="8507300" y="3824425"/>
              <a:ext cx="125925" cy="86325"/>
            </a:xfrm>
            <a:custGeom>
              <a:avLst/>
              <a:gdLst/>
              <a:ahLst/>
              <a:cxnLst/>
              <a:rect l="l" t="t" r="r" b="b"/>
              <a:pathLst>
                <a:path w="5037" h="3453" fill="none" extrusionOk="0">
                  <a:moveTo>
                    <a:pt x="5037" y="3453"/>
                  </a:moveTo>
                  <a:cubicBezTo>
                    <a:pt x="3060" y="2846"/>
                    <a:pt x="1286" y="1619"/>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1245;p29">
            <a:extLst>
              <a:ext uri="{FF2B5EF4-FFF2-40B4-BE49-F238E27FC236}">
                <a16:creationId xmlns:a16="http://schemas.microsoft.com/office/drawing/2014/main" id="{CF24B909-D4AE-5D40-B78E-CB03357D0EDF}"/>
              </a:ext>
            </a:extLst>
          </p:cNvPr>
          <p:cNvSpPr txBox="1">
            <a:spLocks/>
          </p:cNvSpPr>
          <p:nvPr/>
        </p:nvSpPr>
        <p:spPr>
          <a:xfrm>
            <a:off x="3720600" y="2221600"/>
            <a:ext cx="5149080" cy="738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1pPr>
            <a:lvl2pPr marR="0" lvl="1"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2pPr>
            <a:lvl3pPr marR="0" lvl="2"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3pPr>
            <a:lvl4pPr marR="0" lvl="3"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4pPr>
            <a:lvl5pPr marR="0" lvl="4"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5pPr>
            <a:lvl6pPr marR="0" lvl="5"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6pPr>
            <a:lvl7pPr marR="0" lvl="6"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7pPr>
            <a:lvl8pPr marR="0" lvl="7"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8pPr>
            <a:lvl9pPr marR="0" lvl="8"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9pPr>
          </a:lstStyle>
          <a:p>
            <a:r>
              <a:rPr lang="en-US" dirty="0"/>
              <a:t>MANUAL</a:t>
            </a:r>
          </a:p>
        </p:txBody>
      </p:sp>
      <p:sp>
        <p:nvSpPr>
          <p:cNvPr id="75" name="Google Shape;1245;p29">
            <a:extLst>
              <a:ext uri="{FF2B5EF4-FFF2-40B4-BE49-F238E27FC236}">
                <a16:creationId xmlns:a16="http://schemas.microsoft.com/office/drawing/2014/main" id="{DB8EB64E-59EA-1742-BD65-3B98969D3BC1}"/>
              </a:ext>
            </a:extLst>
          </p:cNvPr>
          <p:cNvSpPr txBox="1">
            <a:spLocks/>
          </p:cNvSpPr>
          <p:nvPr/>
        </p:nvSpPr>
        <p:spPr>
          <a:xfrm>
            <a:off x="3720600" y="3146450"/>
            <a:ext cx="5149080" cy="738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1pPr>
            <a:lvl2pPr marR="0" lvl="1"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2pPr>
            <a:lvl3pPr marR="0" lvl="2"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3pPr>
            <a:lvl4pPr marR="0" lvl="3"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4pPr>
            <a:lvl5pPr marR="0" lvl="4"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5pPr>
            <a:lvl6pPr marR="0" lvl="5"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6pPr>
            <a:lvl7pPr marR="0" lvl="6"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7pPr>
            <a:lvl8pPr marR="0" lvl="7"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8pPr>
            <a:lvl9pPr marR="0" lvl="8" algn="l" rtl="0">
              <a:lnSpc>
                <a:spcPct val="100000"/>
              </a:lnSpc>
              <a:spcBef>
                <a:spcPts val="0"/>
              </a:spcBef>
              <a:spcAft>
                <a:spcPts val="0"/>
              </a:spcAft>
              <a:buClr>
                <a:schemeClr val="dk1"/>
              </a:buClr>
              <a:buSzPts val="3600"/>
              <a:buFont typeface="Shrikhand"/>
              <a:buNone/>
              <a:defRPr sz="3600" b="0" i="0" u="none" strike="noStrike" cap="none">
                <a:solidFill>
                  <a:schemeClr val="dk1"/>
                </a:solidFill>
                <a:latin typeface="Shrikhand"/>
                <a:ea typeface="Shrikhand"/>
                <a:cs typeface="Shrikhand"/>
                <a:sym typeface="Shrikhand"/>
              </a:defRPr>
            </a:lvl9pPr>
          </a:lstStyle>
          <a:p>
            <a:r>
              <a:rPr lang="en-US" dirty="0"/>
              <a:t>VETTING</a:t>
            </a:r>
          </a:p>
        </p:txBody>
      </p:sp>
    </p:spTree>
    <p:extLst>
      <p:ext uri="{BB962C8B-B14F-4D97-AF65-F5344CB8AC3E}">
        <p14:creationId xmlns:p14="http://schemas.microsoft.com/office/powerpoint/2010/main" val="2771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 grpId="0"/>
      <p:bldP spid="74" grpId="0"/>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27"/>
          <p:cNvSpPr txBox="1">
            <a:spLocks noGrp="1"/>
          </p:cNvSpPr>
          <p:nvPr>
            <p:ph type="title"/>
          </p:nvPr>
        </p:nvSpPr>
        <p:spPr>
          <a:xfrm>
            <a:off x="722394" y="134129"/>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DON’TS</a:t>
            </a:r>
            <a:endParaRPr dirty="0"/>
          </a:p>
        </p:txBody>
      </p:sp>
      <p:graphicFrame>
        <p:nvGraphicFramePr>
          <p:cNvPr id="1137" name="Google Shape;1137;p27"/>
          <p:cNvGraphicFramePr/>
          <p:nvPr>
            <p:extLst>
              <p:ext uri="{D42A27DB-BD31-4B8C-83A1-F6EECF244321}">
                <p14:modId xmlns:p14="http://schemas.microsoft.com/office/powerpoint/2010/main" val="206790204"/>
              </p:ext>
            </p:extLst>
          </p:nvPr>
        </p:nvGraphicFramePr>
        <p:xfrm>
          <a:off x="356616" y="886522"/>
          <a:ext cx="8449056" cy="3872394"/>
        </p:xfrm>
        <a:graphic>
          <a:graphicData uri="http://schemas.openxmlformats.org/drawingml/2006/table">
            <a:tbl>
              <a:tblPr>
                <a:noFill/>
                <a:tableStyleId>{8E591C96-B657-441A-A136-396E69E13C89}</a:tableStyleId>
              </a:tblPr>
              <a:tblGrid>
                <a:gridCol w="8449056">
                  <a:extLst>
                    <a:ext uri="{9D8B030D-6E8A-4147-A177-3AD203B41FA5}">
                      <a16:colId xmlns:a16="http://schemas.microsoft.com/office/drawing/2014/main" val="20000"/>
                    </a:ext>
                  </a:extLst>
                </a:gridCol>
              </a:tblGrid>
              <a:tr h="559308">
                <a:tc>
                  <a:txBody>
                    <a:bodyPr/>
                    <a:lstStyle/>
                    <a:p>
                      <a:pPr marL="0" lvl="0" indent="0" algn="l" rtl="0">
                        <a:spcBef>
                          <a:spcPts val="0"/>
                        </a:spcBef>
                        <a:spcAft>
                          <a:spcPts val="0"/>
                        </a:spcAft>
                        <a:buNone/>
                      </a:pPr>
                      <a:r>
                        <a:rPr lang="en" sz="1800" dirty="0">
                          <a:latin typeface="Shrikhand"/>
                          <a:ea typeface="Shrikhand"/>
                          <a:cs typeface="Shrikhand"/>
                          <a:sym typeface="Shrikhand"/>
                        </a:rPr>
                        <a:t>… host the data on your institution’s server. The server will not outlast your survey’s usefulness!</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59308">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 invent a new data format or standard for your data. An appropriate, open, free one already exists!</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559308">
                <a:tc>
                  <a:txBody>
                    <a:bodyPr/>
                    <a:lstStyle/>
                    <a:p>
                      <a:pPr marL="0" lvl="0" indent="0" algn="l" rtl="0">
                        <a:spcBef>
                          <a:spcPts val="0"/>
                        </a:spcBef>
                        <a:spcAft>
                          <a:spcPts val="0"/>
                        </a:spcAft>
                        <a:buNone/>
                      </a:pPr>
                      <a:r>
                        <a:rPr lang="en" sz="1800" dirty="0">
                          <a:solidFill>
                            <a:schemeClr val="dk1"/>
                          </a:solidFill>
                          <a:latin typeface="Shrikhand"/>
                          <a:ea typeface="Shrikhand"/>
                          <a:cs typeface="Shrikhand"/>
                          <a:sym typeface="Shrikhand"/>
                        </a:rPr>
                        <a:t>… assume you know all the use cases for your data. Provide (machine-readable!) meta-data to support a variety of use cases!</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559308">
                <a:tc>
                  <a:txBody>
                    <a:bodyPr/>
                    <a:lstStyle/>
                    <a:p>
                      <a:pPr marL="0" lvl="0" indent="0" algn="l" rtl="0">
                        <a:spcBef>
                          <a:spcPts val="0"/>
                        </a:spcBef>
                        <a:spcAft>
                          <a:spcPts val="0"/>
                        </a:spcAft>
                        <a:buNone/>
                      </a:pPr>
                      <a:r>
                        <a:rPr lang="en" sz="1800" dirty="0">
                          <a:solidFill>
                            <a:schemeClr val="dk1"/>
                          </a:solidFill>
                          <a:latin typeface="Shrikhand"/>
                          <a:ea typeface="Shrikhand"/>
                          <a:cs typeface="Shrikhand"/>
                          <a:sym typeface="Shrikhand"/>
                        </a:rPr>
                        <a:t>… throw data away without quantifying (and explaining) how/why!</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r h="559308">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 publish your detections and sit on your non-detections!</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4"/>
                  </a:ext>
                </a:extLst>
              </a:tr>
              <a:tr h="559308">
                <a:tc>
                  <a:txBody>
                    <a:bodyPr/>
                    <a:lstStyle/>
                    <a:p>
                      <a:pPr marL="0" lvl="0" indent="0" algn="l" rtl="0">
                        <a:spcBef>
                          <a:spcPts val="0"/>
                        </a:spcBef>
                        <a:spcAft>
                          <a:spcPts val="0"/>
                        </a:spcAft>
                        <a:buNone/>
                      </a:pPr>
                      <a:r>
                        <a:rPr lang="en" sz="1800" dirty="0">
                          <a:solidFill>
                            <a:schemeClr val="dk1"/>
                          </a:solidFill>
                          <a:latin typeface="Shrikhand"/>
                          <a:ea typeface="Shrikhand"/>
                          <a:cs typeface="Shrikhand"/>
                          <a:sym typeface="Shrikhand"/>
                        </a:rPr>
                        <a:t>… your pet peeve here</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95368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grpSp>
        <p:nvGrpSpPr>
          <p:cNvPr id="1319" name="Google Shape;1319;p30"/>
          <p:cNvGrpSpPr/>
          <p:nvPr/>
        </p:nvGrpSpPr>
        <p:grpSpPr>
          <a:xfrm>
            <a:off x="1579950" y="819150"/>
            <a:ext cx="5984100" cy="3505200"/>
            <a:chOff x="1607525" y="962625"/>
            <a:chExt cx="5984100" cy="3505200"/>
          </a:xfrm>
        </p:grpSpPr>
        <p:sp>
          <p:nvSpPr>
            <p:cNvPr id="1320" name="Google Shape;1320;p30"/>
            <p:cNvSpPr/>
            <p:nvPr/>
          </p:nvSpPr>
          <p:spPr>
            <a:xfrm>
              <a:off x="1607525" y="962625"/>
              <a:ext cx="5984100" cy="3505200"/>
            </a:xfrm>
            <a:prstGeom prst="roundRect">
              <a:avLst>
                <a:gd name="adj" fmla="val 18818"/>
              </a:avLst>
            </a:prstGeom>
            <a:solidFill>
              <a:srgbClr val="0692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1808675" y="1119825"/>
              <a:ext cx="5581800" cy="3190800"/>
            </a:xfrm>
            <a:prstGeom prst="roundRect">
              <a:avLst>
                <a:gd name="adj" fmla="val 16667"/>
              </a:avLst>
            </a:prstGeom>
            <a:solidFill>
              <a:srgbClr val="DC6517"/>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 name="Google Shape;1322;p30"/>
          <p:cNvSpPr txBox="1">
            <a:spLocks noGrp="1"/>
          </p:cNvSpPr>
          <p:nvPr>
            <p:ph type="title"/>
          </p:nvPr>
        </p:nvSpPr>
        <p:spPr>
          <a:xfrm>
            <a:off x="2917644" y="2159625"/>
            <a:ext cx="3308700" cy="9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Example</a:t>
            </a:r>
            <a:endParaRPr dirty="0"/>
          </a:p>
        </p:txBody>
      </p:sp>
      <p:sp>
        <p:nvSpPr>
          <p:cNvPr id="1323" name="Google Shape;1323;p30"/>
          <p:cNvSpPr txBox="1">
            <a:spLocks noGrp="1"/>
          </p:cNvSpPr>
          <p:nvPr>
            <p:ph type="title" idx="2"/>
          </p:nvPr>
        </p:nvSpPr>
        <p:spPr>
          <a:xfrm>
            <a:off x="3838510" y="1306088"/>
            <a:ext cx="146644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
        <p:nvSpPr>
          <p:cNvPr id="1324" name="Google Shape;1324;p30"/>
          <p:cNvSpPr txBox="1">
            <a:spLocks noGrp="1"/>
          </p:cNvSpPr>
          <p:nvPr>
            <p:ph type="subTitle" idx="1"/>
          </p:nvPr>
        </p:nvSpPr>
        <p:spPr>
          <a:xfrm>
            <a:off x="2593713" y="2923988"/>
            <a:ext cx="392093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 in creating or evaluating a survey for demographics</a:t>
            </a:r>
          </a:p>
          <a:p>
            <a:pPr marL="0" lvl="0" indent="0" algn="ctr" rtl="0">
              <a:spcBef>
                <a:spcPts val="0"/>
              </a:spcBef>
              <a:spcAft>
                <a:spcPts val="0"/>
              </a:spcAft>
              <a:buNone/>
            </a:pPr>
            <a:endParaRPr lang="en-US" sz="800" dirty="0"/>
          </a:p>
        </p:txBody>
      </p:sp>
      <p:grpSp>
        <p:nvGrpSpPr>
          <p:cNvPr id="1325" name="Google Shape;1325;p30"/>
          <p:cNvGrpSpPr/>
          <p:nvPr/>
        </p:nvGrpSpPr>
        <p:grpSpPr>
          <a:xfrm>
            <a:off x="917243" y="539367"/>
            <a:ext cx="2536947" cy="889258"/>
            <a:chOff x="3704025" y="4024300"/>
            <a:chExt cx="1757375" cy="616000"/>
          </a:xfrm>
        </p:grpSpPr>
        <p:sp>
          <p:nvSpPr>
            <p:cNvPr id="1326" name="Google Shape;1326;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30"/>
          <p:cNvGrpSpPr/>
          <p:nvPr/>
        </p:nvGrpSpPr>
        <p:grpSpPr>
          <a:xfrm flipH="1">
            <a:off x="6112117" y="3864626"/>
            <a:ext cx="1746304" cy="612181"/>
            <a:chOff x="3704025" y="4024300"/>
            <a:chExt cx="1757375" cy="616000"/>
          </a:xfrm>
        </p:grpSpPr>
        <p:sp>
          <p:nvSpPr>
            <p:cNvPr id="1348" name="Google Shape;1348;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30"/>
          <p:cNvGrpSpPr/>
          <p:nvPr/>
        </p:nvGrpSpPr>
        <p:grpSpPr>
          <a:xfrm flipH="1">
            <a:off x="5278428" y="-151676"/>
            <a:ext cx="4001898" cy="3619465"/>
            <a:chOff x="10301875" y="767200"/>
            <a:chExt cx="2350325" cy="2368450"/>
          </a:xfrm>
        </p:grpSpPr>
        <p:sp>
          <p:nvSpPr>
            <p:cNvPr id="1370" name="Google Shape;1370;p30"/>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0"/>
          <p:cNvGrpSpPr/>
          <p:nvPr/>
        </p:nvGrpSpPr>
        <p:grpSpPr>
          <a:xfrm>
            <a:off x="7355811" y="2998516"/>
            <a:ext cx="603427" cy="564362"/>
            <a:chOff x="1699700" y="1879225"/>
            <a:chExt cx="356825" cy="333725"/>
          </a:xfrm>
        </p:grpSpPr>
        <p:sp>
          <p:nvSpPr>
            <p:cNvPr id="1382" name="Google Shape;1382;p30"/>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0"/>
          <p:cNvGrpSpPr/>
          <p:nvPr/>
        </p:nvGrpSpPr>
        <p:grpSpPr>
          <a:xfrm>
            <a:off x="1939891" y="143441"/>
            <a:ext cx="977752" cy="1009418"/>
            <a:chOff x="892950" y="1721850"/>
            <a:chExt cx="578175" cy="596900"/>
          </a:xfrm>
        </p:grpSpPr>
        <p:sp>
          <p:nvSpPr>
            <p:cNvPr id="1385" name="Google Shape;1385;p30"/>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540583" y="1742093"/>
            <a:ext cx="694478" cy="643339"/>
            <a:chOff x="849200" y="983650"/>
            <a:chExt cx="231300" cy="214275"/>
          </a:xfrm>
        </p:grpSpPr>
        <p:sp>
          <p:nvSpPr>
            <p:cNvPr id="1389" name="Google Shape;1389;p30"/>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5095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grpSp>
        <p:nvGrpSpPr>
          <p:cNvPr id="1396" name="Google Shape;1396;p31"/>
          <p:cNvGrpSpPr/>
          <p:nvPr/>
        </p:nvGrpSpPr>
        <p:grpSpPr>
          <a:xfrm flipH="1">
            <a:off x="-1295649" y="1002475"/>
            <a:ext cx="10575522" cy="2047999"/>
            <a:chOff x="10301875" y="767200"/>
            <a:chExt cx="2350325" cy="2368450"/>
          </a:xfrm>
        </p:grpSpPr>
        <p:sp>
          <p:nvSpPr>
            <p:cNvPr id="1407" name="Google Shape;1407;p31"/>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1"/>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1"/>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1"/>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1"/>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1"/>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1"/>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1"/>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1"/>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1"/>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1"/>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31"/>
          <p:cNvSpPr txBox="1">
            <a:spLocks noGrp="1"/>
          </p:cNvSpPr>
          <p:nvPr>
            <p:ph type="title"/>
          </p:nvPr>
        </p:nvSpPr>
        <p:spPr>
          <a:xfrm>
            <a:off x="713400" y="154164"/>
            <a:ext cx="7717500" cy="74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Which planet catalog should I use for demographics?</a:t>
            </a:r>
            <a:endParaRPr sz="3200" dirty="0"/>
          </a:p>
        </p:txBody>
      </p:sp>
      <p:sp>
        <p:nvSpPr>
          <p:cNvPr id="1409" name="Google Shape;1409;p31"/>
          <p:cNvSpPr txBox="1">
            <a:spLocks noGrp="1"/>
          </p:cNvSpPr>
          <p:nvPr>
            <p:ph type="title" idx="2"/>
          </p:nvPr>
        </p:nvSpPr>
        <p:spPr>
          <a:xfrm>
            <a:off x="594870" y="2737779"/>
            <a:ext cx="36504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Kepler</a:t>
            </a:r>
            <a:endParaRPr dirty="0"/>
          </a:p>
        </p:txBody>
      </p:sp>
      <p:grpSp>
        <p:nvGrpSpPr>
          <p:cNvPr id="1419" name="Google Shape;1419;p31"/>
          <p:cNvGrpSpPr/>
          <p:nvPr/>
        </p:nvGrpSpPr>
        <p:grpSpPr>
          <a:xfrm rot="8756270">
            <a:off x="826362" y="1442562"/>
            <a:ext cx="603445" cy="564379"/>
            <a:chOff x="1699700" y="1879225"/>
            <a:chExt cx="356825" cy="333725"/>
          </a:xfrm>
        </p:grpSpPr>
        <p:sp>
          <p:nvSpPr>
            <p:cNvPr id="1420" name="Google Shape;1420;p31"/>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1"/>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31"/>
          <p:cNvGrpSpPr/>
          <p:nvPr/>
        </p:nvGrpSpPr>
        <p:grpSpPr>
          <a:xfrm>
            <a:off x="3983278" y="1372170"/>
            <a:ext cx="391151" cy="362360"/>
            <a:chOff x="849200" y="983650"/>
            <a:chExt cx="231300" cy="214275"/>
          </a:xfrm>
        </p:grpSpPr>
        <p:sp>
          <p:nvSpPr>
            <p:cNvPr id="1423" name="Google Shape;1423;p31"/>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1"/>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1"/>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6" name="Google Shape;1426;p31"/>
          <p:cNvGrpSpPr/>
          <p:nvPr/>
        </p:nvGrpSpPr>
        <p:grpSpPr>
          <a:xfrm>
            <a:off x="3138521" y="1983214"/>
            <a:ext cx="603427" cy="564362"/>
            <a:chOff x="1699700" y="1879225"/>
            <a:chExt cx="356825" cy="333725"/>
          </a:xfrm>
        </p:grpSpPr>
        <p:sp>
          <p:nvSpPr>
            <p:cNvPr id="1427" name="Google Shape;1427;p31"/>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1"/>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31"/>
          <p:cNvGrpSpPr/>
          <p:nvPr/>
        </p:nvGrpSpPr>
        <p:grpSpPr>
          <a:xfrm>
            <a:off x="5115773" y="2222249"/>
            <a:ext cx="305700" cy="275775"/>
            <a:chOff x="1320100" y="2445300"/>
            <a:chExt cx="305700" cy="275775"/>
          </a:xfrm>
        </p:grpSpPr>
        <p:sp>
          <p:nvSpPr>
            <p:cNvPr id="1430" name="Google Shape;1430;p31"/>
            <p:cNvSpPr/>
            <p:nvPr/>
          </p:nvSpPr>
          <p:spPr>
            <a:xfrm>
              <a:off x="1320100" y="2445300"/>
              <a:ext cx="305700" cy="275775"/>
            </a:xfrm>
            <a:custGeom>
              <a:avLst/>
              <a:gdLst/>
              <a:ahLst/>
              <a:cxnLst/>
              <a:rect l="l" t="t" r="r" b="b"/>
              <a:pathLst>
                <a:path w="12228" h="11031" extrusionOk="0">
                  <a:moveTo>
                    <a:pt x="5540" y="1"/>
                  </a:moveTo>
                  <a:cubicBezTo>
                    <a:pt x="4559" y="1"/>
                    <a:pt x="3565" y="353"/>
                    <a:pt x="2632" y="1182"/>
                  </a:cubicBezTo>
                  <a:cubicBezTo>
                    <a:pt x="95" y="3432"/>
                    <a:pt x="0" y="7349"/>
                    <a:pt x="2620" y="9612"/>
                  </a:cubicBezTo>
                  <a:cubicBezTo>
                    <a:pt x="3697" y="10543"/>
                    <a:pt x="5128" y="11031"/>
                    <a:pt x="6558" y="11031"/>
                  </a:cubicBezTo>
                  <a:cubicBezTo>
                    <a:pt x="7213" y="11031"/>
                    <a:pt x="7868" y="10928"/>
                    <a:pt x="8489" y="10719"/>
                  </a:cubicBezTo>
                  <a:cubicBezTo>
                    <a:pt x="9728" y="10314"/>
                    <a:pt x="10859" y="9469"/>
                    <a:pt x="11418" y="8302"/>
                  </a:cubicBezTo>
                  <a:cubicBezTo>
                    <a:pt x="12228" y="6587"/>
                    <a:pt x="11692" y="4552"/>
                    <a:pt x="10609" y="3087"/>
                  </a:cubicBezTo>
                  <a:cubicBezTo>
                    <a:pt x="9311" y="1334"/>
                    <a:pt x="7448" y="1"/>
                    <a:pt x="5540"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1"/>
            <p:cNvSpPr/>
            <p:nvPr/>
          </p:nvSpPr>
          <p:spPr>
            <a:xfrm>
              <a:off x="1509100" y="2485550"/>
              <a:ext cx="42000" cy="111050"/>
            </a:xfrm>
            <a:custGeom>
              <a:avLst/>
              <a:gdLst/>
              <a:ahLst/>
              <a:cxnLst/>
              <a:rect l="l" t="t" r="r" b="b"/>
              <a:pathLst>
                <a:path w="1680" h="4442" fill="none" extrusionOk="0">
                  <a:moveTo>
                    <a:pt x="1620" y="1"/>
                  </a:moveTo>
                  <a:cubicBezTo>
                    <a:pt x="1679" y="1620"/>
                    <a:pt x="1084" y="3251"/>
                    <a:pt x="1" y="4442"/>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1"/>
            <p:cNvSpPr/>
            <p:nvPr/>
          </p:nvSpPr>
          <p:spPr>
            <a:xfrm>
              <a:off x="1546025" y="2520075"/>
              <a:ext cx="38400" cy="113150"/>
            </a:xfrm>
            <a:custGeom>
              <a:avLst/>
              <a:gdLst/>
              <a:ahLst/>
              <a:cxnLst/>
              <a:rect l="l" t="t" r="r" b="b"/>
              <a:pathLst>
                <a:path w="1536" h="4526" fill="none" extrusionOk="0">
                  <a:moveTo>
                    <a:pt x="1429" y="1"/>
                  </a:moveTo>
                  <a:cubicBezTo>
                    <a:pt x="1536" y="1620"/>
                    <a:pt x="1012" y="3263"/>
                    <a:pt x="0" y="4525"/>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1"/>
            <p:cNvSpPr/>
            <p:nvPr/>
          </p:nvSpPr>
          <p:spPr>
            <a:xfrm>
              <a:off x="1341825" y="2582600"/>
              <a:ext cx="60450" cy="20250"/>
            </a:xfrm>
            <a:custGeom>
              <a:avLst/>
              <a:gdLst/>
              <a:ahLst/>
              <a:cxnLst/>
              <a:rect l="l" t="t" r="r" b="b"/>
              <a:pathLst>
                <a:path w="2418" h="810" fill="none" extrusionOk="0">
                  <a:moveTo>
                    <a:pt x="0" y="667"/>
                  </a:moveTo>
                  <a:cubicBezTo>
                    <a:pt x="846" y="810"/>
                    <a:pt x="1751" y="560"/>
                    <a:pt x="2417" y="0"/>
                  </a:cubicBezTo>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4" name="Google Shape;1434;p31"/>
          <p:cNvGrpSpPr/>
          <p:nvPr/>
        </p:nvGrpSpPr>
        <p:grpSpPr>
          <a:xfrm>
            <a:off x="8386654" y="3327093"/>
            <a:ext cx="977752" cy="1009418"/>
            <a:chOff x="892950" y="1721850"/>
            <a:chExt cx="578175" cy="596900"/>
          </a:xfrm>
        </p:grpSpPr>
        <p:sp>
          <p:nvSpPr>
            <p:cNvPr id="1435" name="Google Shape;1435;p31"/>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1"/>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1"/>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31"/>
          <p:cNvGrpSpPr/>
          <p:nvPr/>
        </p:nvGrpSpPr>
        <p:grpSpPr>
          <a:xfrm>
            <a:off x="4674679" y="1440928"/>
            <a:ext cx="493044" cy="463727"/>
            <a:chOff x="304500" y="1740450"/>
            <a:chExt cx="283375" cy="266525"/>
          </a:xfrm>
        </p:grpSpPr>
        <p:sp>
          <p:nvSpPr>
            <p:cNvPr id="1439" name="Google Shape;1439;p31"/>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1"/>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472;p32">
            <a:extLst>
              <a:ext uri="{FF2B5EF4-FFF2-40B4-BE49-F238E27FC236}">
                <a16:creationId xmlns:a16="http://schemas.microsoft.com/office/drawing/2014/main" id="{B9AAA4B7-EEB1-454F-95A6-26D61163D74B}"/>
              </a:ext>
            </a:extLst>
          </p:cNvPr>
          <p:cNvGrpSpPr/>
          <p:nvPr/>
        </p:nvGrpSpPr>
        <p:grpSpPr>
          <a:xfrm>
            <a:off x="1833493" y="1422804"/>
            <a:ext cx="1228516" cy="1228516"/>
            <a:chOff x="2020225" y="1371100"/>
            <a:chExt cx="1494000" cy="1494000"/>
          </a:xfrm>
        </p:grpSpPr>
        <p:sp>
          <p:nvSpPr>
            <p:cNvPr id="84" name="Google Shape;1473;p32">
              <a:extLst>
                <a:ext uri="{FF2B5EF4-FFF2-40B4-BE49-F238E27FC236}">
                  <a16:creationId xmlns:a16="http://schemas.microsoft.com/office/drawing/2014/main" id="{096DD7F2-A2BE-464C-9E42-D95EB3B1924B}"/>
                </a:ext>
              </a:extLst>
            </p:cNvPr>
            <p:cNvSpPr/>
            <p:nvPr/>
          </p:nvSpPr>
          <p:spPr>
            <a:xfrm>
              <a:off x="2020225" y="1371100"/>
              <a:ext cx="1494000" cy="14940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74;p32">
              <a:extLst>
                <a:ext uri="{FF2B5EF4-FFF2-40B4-BE49-F238E27FC236}">
                  <a16:creationId xmlns:a16="http://schemas.microsoft.com/office/drawing/2014/main" id="{AD0291B9-2AFE-ED4B-98F0-74F861F52651}"/>
                </a:ext>
              </a:extLst>
            </p:cNvPr>
            <p:cNvSpPr/>
            <p:nvPr/>
          </p:nvSpPr>
          <p:spPr>
            <a:xfrm>
              <a:off x="2172025" y="1522875"/>
              <a:ext cx="1190400" cy="1190400"/>
            </a:xfrm>
            <a:prstGeom prst="roundRect">
              <a:avLst>
                <a:gd name="adj" fmla="val 16667"/>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481;p32">
            <a:extLst>
              <a:ext uri="{FF2B5EF4-FFF2-40B4-BE49-F238E27FC236}">
                <a16:creationId xmlns:a16="http://schemas.microsoft.com/office/drawing/2014/main" id="{2E37CB1A-07F6-8841-8C3F-1F7BE4D838F9}"/>
              </a:ext>
            </a:extLst>
          </p:cNvPr>
          <p:cNvGrpSpPr/>
          <p:nvPr/>
        </p:nvGrpSpPr>
        <p:grpSpPr>
          <a:xfrm>
            <a:off x="2264693" y="1857110"/>
            <a:ext cx="366269" cy="359907"/>
            <a:chOff x="-60988625" y="2310475"/>
            <a:chExt cx="316650" cy="311150"/>
          </a:xfrm>
        </p:grpSpPr>
        <p:sp>
          <p:nvSpPr>
            <p:cNvPr id="87" name="Google Shape;1482;p32">
              <a:extLst>
                <a:ext uri="{FF2B5EF4-FFF2-40B4-BE49-F238E27FC236}">
                  <a16:creationId xmlns:a16="http://schemas.microsoft.com/office/drawing/2014/main" id="{45D17DEC-9719-E94F-B381-F8F0F03FBFA7}"/>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83;p32">
              <a:extLst>
                <a:ext uri="{FF2B5EF4-FFF2-40B4-BE49-F238E27FC236}">
                  <a16:creationId xmlns:a16="http://schemas.microsoft.com/office/drawing/2014/main" id="{71548710-A791-F644-A056-ED7D486E8F14}"/>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84;p32">
              <a:extLst>
                <a:ext uri="{FF2B5EF4-FFF2-40B4-BE49-F238E27FC236}">
                  <a16:creationId xmlns:a16="http://schemas.microsoft.com/office/drawing/2014/main" id="{70AF8E08-D1F7-C44D-86BE-4CEEA8988E3B}"/>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85;p32">
              <a:extLst>
                <a:ext uri="{FF2B5EF4-FFF2-40B4-BE49-F238E27FC236}">
                  <a16:creationId xmlns:a16="http://schemas.microsoft.com/office/drawing/2014/main" id="{CDB31D5E-58A4-954D-A94F-C57526BBAFBD}"/>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86;p32">
              <a:extLst>
                <a:ext uri="{FF2B5EF4-FFF2-40B4-BE49-F238E27FC236}">
                  <a16:creationId xmlns:a16="http://schemas.microsoft.com/office/drawing/2014/main" id="{EE602892-B9CB-3743-8DD0-4C8D27E47FDC}"/>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87;p32">
              <a:extLst>
                <a:ext uri="{FF2B5EF4-FFF2-40B4-BE49-F238E27FC236}">
                  <a16:creationId xmlns:a16="http://schemas.microsoft.com/office/drawing/2014/main" id="{30B46790-D9D5-A742-A34C-D8BF226B6EE4}"/>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1475;p32">
            <a:extLst>
              <a:ext uri="{FF2B5EF4-FFF2-40B4-BE49-F238E27FC236}">
                <a16:creationId xmlns:a16="http://schemas.microsoft.com/office/drawing/2014/main" id="{D3CD5A00-C4AF-3847-A9DB-76FE079940FD}"/>
              </a:ext>
            </a:extLst>
          </p:cNvPr>
          <p:cNvGrpSpPr/>
          <p:nvPr/>
        </p:nvGrpSpPr>
        <p:grpSpPr>
          <a:xfrm>
            <a:off x="5999711" y="1422804"/>
            <a:ext cx="1228516" cy="1228516"/>
            <a:chOff x="2020225" y="1371100"/>
            <a:chExt cx="1494000" cy="1494000"/>
          </a:xfrm>
        </p:grpSpPr>
        <p:sp>
          <p:nvSpPr>
            <p:cNvPr id="94" name="Google Shape;1476;p32">
              <a:extLst>
                <a:ext uri="{FF2B5EF4-FFF2-40B4-BE49-F238E27FC236}">
                  <a16:creationId xmlns:a16="http://schemas.microsoft.com/office/drawing/2014/main" id="{409F34DB-BE7F-354A-A28E-A8717853019A}"/>
                </a:ext>
              </a:extLst>
            </p:cNvPr>
            <p:cNvSpPr/>
            <p:nvPr/>
          </p:nvSpPr>
          <p:spPr>
            <a:xfrm>
              <a:off x="2020225" y="1371100"/>
              <a:ext cx="1494000" cy="14940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77;p32">
              <a:extLst>
                <a:ext uri="{FF2B5EF4-FFF2-40B4-BE49-F238E27FC236}">
                  <a16:creationId xmlns:a16="http://schemas.microsoft.com/office/drawing/2014/main" id="{39BD2712-2104-B440-A53D-36F571E5E8E7}"/>
                </a:ext>
              </a:extLst>
            </p:cNvPr>
            <p:cNvSpPr/>
            <p:nvPr/>
          </p:nvSpPr>
          <p:spPr>
            <a:xfrm>
              <a:off x="2172025" y="1522875"/>
              <a:ext cx="1190400" cy="11904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488;p32">
            <a:extLst>
              <a:ext uri="{FF2B5EF4-FFF2-40B4-BE49-F238E27FC236}">
                <a16:creationId xmlns:a16="http://schemas.microsoft.com/office/drawing/2014/main" id="{3F4B623F-5D5F-9F49-B7B6-0A5581DCB864}"/>
              </a:ext>
            </a:extLst>
          </p:cNvPr>
          <p:cNvGrpSpPr/>
          <p:nvPr/>
        </p:nvGrpSpPr>
        <p:grpSpPr>
          <a:xfrm>
            <a:off x="6430925" y="1853694"/>
            <a:ext cx="366269" cy="366732"/>
            <a:chOff x="-61784125" y="1931250"/>
            <a:chExt cx="316650" cy="317050"/>
          </a:xfrm>
        </p:grpSpPr>
        <p:sp>
          <p:nvSpPr>
            <p:cNvPr id="97" name="Google Shape;1489;p32">
              <a:extLst>
                <a:ext uri="{FF2B5EF4-FFF2-40B4-BE49-F238E27FC236}">
                  <a16:creationId xmlns:a16="http://schemas.microsoft.com/office/drawing/2014/main" id="{9EC05829-7704-9F43-9804-F4400A34C2E2}"/>
                </a:ext>
              </a:extLst>
            </p:cNvPr>
            <p:cNvSpPr/>
            <p:nvPr/>
          </p:nvSpPr>
          <p:spPr>
            <a:xfrm>
              <a:off x="-61688025" y="1931250"/>
              <a:ext cx="124450" cy="134300"/>
            </a:xfrm>
            <a:custGeom>
              <a:avLst/>
              <a:gdLst/>
              <a:ahLst/>
              <a:cxnLst/>
              <a:rect l="l" t="t" r="r" b="b"/>
              <a:pathLst>
                <a:path w="4978" h="5372" extrusionOk="0">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90;p32">
              <a:extLst>
                <a:ext uri="{FF2B5EF4-FFF2-40B4-BE49-F238E27FC236}">
                  <a16:creationId xmlns:a16="http://schemas.microsoft.com/office/drawing/2014/main" id="{E1FF3B2B-E2E2-1544-B537-A19EEBF1F105}"/>
                </a:ext>
              </a:extLst>
            </p:cNvPr>
            <p:cNvSpPr/>
            <p:nvPr/>
          </p:nvSpPr>
          <p:spPr>
            <a:xfrm>
              <a:off x="-61784125" y="2113325"/>
              <a:ext cx="124450" cy="134975"/>
            </a:xfrm>
            <a:custGeom>
              <a:avLst/>
              <a:gdLst/>
              <a:ahLst/>
              <a:cxnLst/>
              <a:rect l="l" t="t" r="r" b="b"/>
              <a:pathLst>
                <a:path w="4978" h="5399"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91;p32">
              <a:extLst>
                <a:ext uri="{FF2B5EF4-FFF2-40B4-BE49-F238E27FC236}">
                  <a16:creationId xmlns:a16="http://schemas.microsoft.com/office/drawing/2014/main" id="{8482969F-6481-AF49-B537-85D5025BBD9D}"/>
                </a:ext>
              </a:extLst>
            </p:cNvPr>
            <p:cNvSpPr/>
            <p:nvPr/>
          </p:nvSpPr>
          <p:spPr>
            <a:xfrm>
              <a:off x="-61591150" y="2113325"/>
              <a:ext cx="123675" cy="134175"/>
            </a:xfrm>
            <a:custGeom>
              <a:avLst/>
              <a:gdLst/>
              <a:ahLst/>
              <a:cxnLst/>
              <a:rect l="l" t="t" r="r" b="b"/>
              <a:pathLst>
                <a:path w="4947" h="5367"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92;p32">
              <a:extLst>
                <a:ext uri="{FF2B5EF4-FFF2-40B4-BE49-F238E27FC236}">
                  <a16:creationId xmlns:a16="http://schemas.microsoft.com/office/drawing/2014/main" id="{B6EFBB6E-06DA-4B49-8C7B-874D877AED8D}"/>
                </a:ext>
              </a:extLst>
            </p:cNvPr>
            <p:cNvSpPr/>
            <p:nvPr/>
          </p:nvSpPr>
          <p:spPr>
            <a:xfrm>
              <a:off x="-61677800" y="2072225"/>
              <a:ext cx="106350" cy="62450"/>
            </a:xfrm>
            <a:custGeom>
              <a:avLst/>
              <a:gdLst/>
              <a:ahLst/>
              <a:cxnLst/>
              <a:rect l="l" t="t" r="r" b="b"/>
              <a:pathLst>
                <a:path w="4254" h="2498" extrusionOk="0">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03" name="Google Shape;1137;p27">
            <a:extLst>
              <a:ext uri="{FF2B5EF4-FFF2-40B4-BE49-F238E27FC236}">
                <a16:creationId xmlns:a16="http://schemas.microsoft.com/office/drawing/2014/main" id="{298CC0F5-8CB3-7C4E-8C8C-09936018A4FB}"/>
              </a:ext>
            </a:extLst>
          </p:cNvPr>
          <p:cNvGraphicFramePr/>
          <p:nvPr>
            <p:extLst>
              <p:ext uri="{D42A27DB-BD31-4B8C-83A1-F6EECF244321}">
                <p14:modId xmlns:p14="http://schemas.microsoft.com/office/powerpoint/2010/main" val="1011706936"/>
              </p:ext>
            </p:extLst>
          </p:nvPr>
        </p:nvGraphicFramePr>
        <p:xfrm>
          <a:off x="347622" y="3468379"/>
          <a:ext cx="8449056" cy="1377784"/>
        </p:xfrm>
        <a:graphic>
          <a:graphicData uri="http://schemas.openxmlformats.org/drawingml/2006/table">
            <a:tbl>
              <a:tblPr>
                <a:noFill/>
                <a:tableStyleId>{8E591C96-B657-441A-A136-396E69E13C89}</a:tableStyleId>
              </a:tblPr>
              <a:tblGrid>
                <a:gridCol w="2477874">
                  <a:extLst>
                    <a:ext uri="{9D8B030D-6E8A-4147-A177-3AD203B41FA5}">
                      <a16:colId xmlns:a16="http://schemas.microsoft.com/office/drawing/2014/main" val="20000"/>
                    </a:ext>
                  </a:extLst>
                </a:gridCol>
                <a:gridCol w="2985591">
                  <a:extLst>
                    <a:ext uri="{9D8B030D-6E8A-4147-A177-3AD203B41FA5}">
                      <a16:colId xmlns:a16="http://schemas.microsoft.com/office/drawing/2014/main" val="1346697846"/>
                    </a:ext>
                  </a:extLst>
                </a:gridCol>
                <a:gridCol w="2985591">
                  <a:extLst>
                    <a:ext uri="{9D8B030D-6E8A-4147-A177-3AD203B41FA5}">
                      <a16:colId xmlns:a16="http://schemas.microsoft.com/office/drawing/2014/main" val="618255970"/>
                    </a:ext>
                  </a:extLst>
                </a:gridCol>
              </a:tblGrid>
              <a:tr h="378812">
                <a:tc>
                  <a:txBody>
                    <a:bodyPr/>
                    <a:lstStyle/>
                    <a:p>
                      <a:pPr marL="0" lvl="0" indent="0" algn="l" rtl="0">
                        <a:spcBef>
                          <a:spcPts val="0"/>
                        </a:spcBef>
                        <a:spcAft>
                          <a:spcPts val="0"/>
                        </a:spcAft>
                        <a:buNone/>
                      </a:pPr>
                      <a:r>
                        <a:rPr lang="en" sz="1800" dirty="0">
                          <a:latin typeface="Shrikhand"/>
                          <a:ea typeface="Shrikhand"/>
                          <a:cs typeface="Shrikhand"/>
                          <a:sym typeface="Shrikhand"/>
                        </a:rPr>
                        <a:t>Survey properties</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rgbClr val="FBF8DC"/>
                    </a:solidFill>
                  </a:tcPr>
                </a:tc>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rgbClr val="FBF8DC"/>
                    </a:solidFill>
                  </a:tcPr>
                </a:tc>
                <a:extLst>
                  <a:ext uri="{0D108BD9-81ED-4DB2-BD59-A6C34878D82A}">
                    <a16:rowId xmlns:a16="http://schemas.microsoft.com/office/drawing/2014/main" val="10000"/>
                  </a:ext>
                </a:extLst>
              </a:tr>
              <a:tr h="378812">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Stellar sample</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rgbClr val="FBF8DC"/>
                    </a:solidFill>
                  </a:tcPr>
                </a:tc>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rgbClr val="FBF8DC"/>
                    </a:solidFill>
                  </a:tcPr>
                </a:tc>
                <a:extLst>
                  <a:ext uri="{0D108BD9-81ED-4DB2-BD59-A6C34878D82A}">
                    <a16:rowId xmlns:a16="http://schemas.microsoft.com/office/drawing/2014/main" val="10001"/>
                  </a:ext>
                </a:extLst>
              </a:tr>
              <a:tr h="463444">
                <a:tc>
                  <a:txBody>
                    <a:bodyPr/>
                    <a:lstStyle/>
                    <a:p>
                      <a:pPr marL="0" lvl="0" indent="0" algn="l" rtl="0">
                        <a:spcBef>
                          <a:spcPts val="0"/>
                        </a:spcBef>
                        <a:spcAft>
                          <a:spcPts val="0"/>
                        </a:spcAft>
                        <a:buNone/>
                      </a:pPr>
                      <a:r>
                        <a:rPr lang="en" sz="1800" dirty="0">
                          <a:solidFill>
                            <a:schemeClr val="dk1"/>
                          </a:solidFill>
                          <a:latin typeface="Shrikhand"/>
                          <a:ea typeface="Shrikhand"/>
                          <a:cs typeface="Shrikhand"/>
                          <a:sym typeface="Shrikhand"/>
                        </a:rPr>
                        <a:t>Planet catalog</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BF8DC"/>
                    </a:solidFill>
                  </a:tcPr>
                </a:tc>
                <a:tc>
                  <a:txBody>
                    <a:bodyPr/>
                    <a:lstStyle/>
                    <a:p>
                      <a:pPr marL="0" lvl="0" indent="0" algn="l" rtl="0">
                        <a:spcBef>
                          <a:spcPts val="0"/>
                        </a:spcBef>
                        <a:spcAft>
                          <a:spcPts val="0"/>
                        </a:spcAft>
                        <a:buNone/>
                      </a:pPr>
                      <a:r>
                        <a:rPr lang="en-US" sz="1800" dirty="0">
                          <a:solidFill>
                            <a:schemeClr val="dk1"/>
                          </a:solidFill>
                          <a:latin typeface="Shrikhand"/>
                          <a:ea typeface="Shrikhand"/>
                          <a:cs typeface="Shrikhand"/>
                          <a:sym typeface="Shrikhand"/>
                        </a:rPr>
                        <a:t>❌</a:t>
                      </a:r>
                      <a:endParaRPr sz="18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BF8DC"/>
                    </a:solidFill>
                  </a:tcPr>
                </a:tc>
                <a:extLst>
                  <a:ext uri="{0D108BD9-81ED-4DB2-BD59-A6C34878D82A}">
                    <a16:rowId xmlns:a16="http://schemas.microsoft.com/office/drawing/2014/main" val="10002"/>
                  </a:ext>
                </a:extLst>
              </a:tr>
            </a:tbl>
          </a:graphicData>
        </a:graphic>
      </p:graphicFrame>
      <p:sp>
        <p:nvSpPr>
          <p:cNvPr id="1411" name="Google Shape;1411;p31"/>
          <p:cNvSpPr txBox="1">
            <a:spLocks noGrp="1"/>
          </p:cNvSpPr>
          <p:nvPr>
            <p:ph type="title" idx="3"/>
          </p:nvPr>
        </p:nvSpPr>
        <p:spPr>
          <a:xfrm>
            <a:off x="4129839" y="2825225"/>
            <a:ext cx="4727403" cy="469242"/>
          </a:xfrm>
          <a:prstGeom prst="rect">
            <a:avLst/>
          </a:prstGeom>
          <a:solidFill>
            <a:srgbClr val="FBF8DC"/>
          </a:solidFill>
        </p:spPr>
        <p:txBody>
          <a:bodyPr spcFirstLastPara="1" wrap="square" lIns="91425" tIns="91425" rIns="91425" bIns="91425" anchor="b" anchorCtr="0">
            <a:noAutofit/>
          </a:bodyPr>
          <a:lstStyle/>
          <a:p>
            <a:pPr marL="0" lvl="0" indent="0" algn="ctr" rtl="0">
              <a:spcBef>
                <a:spcPts val="0"/>
              </a:spcBef>
              <a:spcAft>
                <a:spcPts val="0"/>
              </a:spcAft>
              <a:buNone/>
            </a:pPr>
            <a:r>
              <a:rPr lang="en" dirty="0"/>
              <a:t>The NASA Exoplanet Archive</a:t>
            </a:r>
            <a:endParaRPr dirty="0"/>
          </a:p>
        </p:txBody>
      </p:sp>
    </p:spTree>
    <p:extLst>
      <p:ext uri="{BB962C8B-B14F-4D97-AF65-F5344CB8AC3E}">
        <p14:creationId xmlns:p14="http://schemas.microsoft.com/office/powerpoint/2010/main" val="343203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44" name="Google Shape;1144;p28"/>
          <p:cNvGrpSpPr/>
          <p:nvPr/>
        </p:nvGrpSpPr>
        <p:grpSpPr>
          <a:xfrm flipH="1">
            <a:off x="6261653" y="-41798"/>
            <a:ext cx="3685671" cy="5424155"/>
            <a:chOff x="7855725" y="1263075"/>
            <a:chExt cx="2327400" cy="2553625"/>
          </a:xfrm>
        </p:grpSpPr>
        <p:sp>
          <p:nvSpPr>
            <p:cNvPr id="1145" name="Google Shape;1145;p28"/>
            <p:cNvSpPr/>
            <p:nvPr/>
          </p:nvSpPr>
          <p:spPr>
            <a:xfrm>
              <a:off x="7967950" y="1269325"/>
              <a:ext cx="2215175" cy="2501225"/>
            </a:xfrm>
            <a:custGeom>
              <a:avLst/>
              <a:gdLst/>
              <a:ahLst/>
              <a:cxnLst/>
              <a:rect l="l" t="t" r="r" b="b"/>
              <a:pathLst>
                <a:path w="88607" h="100049" extrusionOk="0">
                  <a:moveTo>
                    <a:pt x="6287" y="1"/>
                  </a:moveTo>
                  <a:lnTo>
                    <a:pt x="0" y="572"/>
                  </a:lnTo>
                  <a:cubicBezTo>
                    <a:pt x="2763" y="2704"/>
                    <a:pt x="4418" y="6133"/>
                    <a:pt x="5906" y="9466"/>
                  </a:cubicBezTo>
                  <a:cubicBezTo>
                    <a:pt x="8263" y="14765"/>
                    <a:pt x="10454" y="20158"/>
                    <a:pt x="12466" y="25635"/>
                  </a:cubicBezTo>
                  <a:cubicBezTo>
                    <a:pt x="17407" y="39113"/>
                    <a:pt x="21467" y="53424"/>
                    <a:pt x="30064" y="64449"/>
                  </a:cubicBezTo>
                  <a:cubicBezTo>
                    <a:pt x="37600" y="74117"/>
                    <a:pt x="48006" y="80404"/>
                    <a:pt x="58222" y="86381"/>
                  </a:cubicBezTo>
                  <a:cubicBezTo>
                    <a:pt x="63365" y="89393"/>
                    <a:pt x="68795" y="92667"/>
                    <a:pt x="71664" y="98251"/>
                  </a:cubicBezTo>
                  <a:cubicBezTo>
                    <a:pt x="71902" y="98715"/>
                    <a:pt x="72140" y="99215"/>
                    <a:pt x="72545" y="99501"/>
                  </a:cubicBezTo>
                  <a:cubicBezTo>
                    <a:pt x="72962" y="99799"/>
                    <a:pt x="73498" y="99811"/>
                    <a:pt x="74010" y="99823"/>
                  </a:cubicBezTo>
                  <a:lnTo>
                    <a:pt x="88607" y="100049"/>
                  </a:lnTo>
                  <a:cubicBezTo>
                    <a:pt x="86225" y="94762"/>
                    <a:pt x="83689" y="89369"/>
                    <a:pt x="79618" y="85535"/>
                  </a:cubicBezTo>
                  <a:cubicBezTo>
                    <a:pt x="76939" y="83011"/>
                    <a:pt x="73712" y="81297"/>
                    <a:pt x="70497" y="79677"/>
                  </a:cubicBezTo>
                  <a:cubicBezTo>
                    <a:pt x="58008" y="73367"/>
                    <a:pt x="44577" y="67509"/>
                    <a:pt x="35957" y="55698"/>
                  </a:cubicBezTo>
                  <a:cubicBezTo>
                    <a:pt x="29754" y="47197"/>
                    <a:pt x="26730" y="36493"/>
                    <a:pt x="23075" y="26349"/>
                  </a:cubicBezTo>
                  <a:cubicBezTo>
                    <a:pt x="19420" y="16193"/>
                    <a:pt x="14621" y="5871"/>
                    <a:pt x="6287" y="1"/>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8"/>
            <p:cNvSpPr/>
            <p:nvPr/>
          </p:nvSpPr>
          <p:spPr>
            <a:xfrm>
              <a:off x="7908725" y="1263075"/>
              <a:ext cx="1919600" cy="2532050"/>
            </a:xfrm>
            <a:custGeom>
              <a:avLst/>
              <a:gdLst/>
              <a:ahLst/>
              <a:cxnLst/>
              <a:rect l="l" t="t" r="r" b="b"/>
              <a:pathLst>
                <a:path w="76784" h="101282" extrusionOk="0">
                  <a:moveTo>
                    <a:pt x="3536" y="1"/>
                  </a:moveTo>
                  <a:lnTo>
                    <a:pt x="0" y="1180"/>
                  </a:lnTo>
                  <a:cubicBezTo>
                    <a:pt x="6227" y="6585"/>
                    <a:pt x="9811" y="14907"/>
                    <a:pt x="12097" y="23277"/>
                  </a:cubicBezTo>
                  <a:cubicBezTo>
                    <a:pt x="14383" y="31648"/>
                    <a:pt x="15585" y="40363"/>
                    <a:pt x="18240" y="48614"/>
                  </a:cubicBezTo>
                  <a:cubicBezTo>
                    <a:pt x="21384" y="58389"/>
                    <a:pt x="26587" y="67426"/>
                    <a:pt x="33611" y="74319"/>
                  </a:cubicBezTo>
                  <a:cubicBezTo>
                    <a:pt x="42089" y="82630"/>
                    <a:pt x="53388" y="88166"/>
                    <a:pt x="58638" y="99239"/>
                  </a:cubicBezTo>
                  <a:cubicBezTo>
                    <a:pt x="58960" y="99918"/>
                    <a:pt x="59293" y="100656"/>
                    <a:pt x="59912" y="101013"/>
                  </a:cubicBezTo>
                  <a:cubicBezTo>
                    <a:pt x="60250" y="101223"/>
                    <a:pt x="60639" y="101282"/>
                    <a:pt x="61035" y="101282"/>
                  </a:cubicBezTo>
                  <a:cubicBezTo>
                    <a:pt x="61268" y="101282"/>
                    <a:pt x="61505" y="101262"/>
                    <a:pt x="61734" y="101239"/>
                  </a:cubicBezTo>
                  <a:cubicBezTo>
                    <a:pt x="66747" y="100799"/>
                    <a:pt x="71759" y="100370"/>
                    <a:pt x="76783" y="99930"/>
                  </a:cubicBezTo>
                  <a:cubicBezTo>
                    <a:pt x="74355" y="93477"/>
                    <a:pt x="69163" y="88774"/>
                    <a:pt x="63746" y="85166"/>
                  </a:cubicBezTo>
                  <a:cubicBezTo>
                    <a:pt x="58317" y="81547"/>
                    <a:pt x="52447" y="78713"/>
                    <a:pt x="47399" y="74498"/>
                  </a:cubicBezTo>
                  <a:cubicBezTo>
                    <a:pt x="36576" y="65461"/>
                    <a:pt x="30635" y="51186"/>
                    <a:pt x="25218" y="37458"/>
                  </a:cubicBezTo>
                  <a:cubicBezTo>
                    <a:pt x="19800" y="23730"/>
                    <a:pt x="14097" y="9395"/>
                    <a:pt x="3536"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8"/>
            <p:cNvSpPr/>
            <p:nvPr/>
          </p:nvSpPr>
          <p:spPr>
            <a:xfrm>
              <a:off x="7874175" y="1290775"/>
              <a:ext cx="1587425" cy="2525925"/>
            </a:xfrm>
            <a:custGeom>
              <a:avLst/>
              <a:gdLst/>
              <a:ahLst/>
              <a:cxnLst/>
              <a:rect l="l" t="t" r="r" b="b"/>
              <a:pathLst>
                <a:path w="63497" h="101037" extrusionOk="0">
                  <a:moveTo>
                    <a:pt x="1989" y="0"/>
                  </a:moveTo>
                  <a:lnTo>
                    <a:pt x="1" y="3953"/>
                  </a:lnTo>
                  <a:cubicBezTo>
                    <a:pt x="4966" y="6215"/>
                    <a:pt x="8562" y="11228"/>
                    <a:pt x="10693" y="16681"/>
                  </a:cubicBezTo>
                  <a:cubicBezTo>
                    <a:pt x="12824" y="22122"/>
                    <a:pt x="13693" y="28051"/>
                    <a:pt x="14693" y="33885"/>
                  </a:cubicBezTo>
                  <a:cubicBezTo>
                    <a:pt x="15824" y="40529"/>
                    <a:pt x="17134" y="47137"/>
                    <a:pt x="18610" y="53697"/>
                  </a:cubicBezTo>
                  <a:cubicBezTo>
                    <a:pt x="20265" y="61091"/>
                    <a:pt x="22218" y="68663"/>
                    <a:pt x="26540" y="74604"/>
                  </a:cubicBezTo>
                  <a:cubicBezTo>
                    <a:pt x="29909" y="79224"/>
                    <a:pt x="34481" y="82546"/>
                    <a:pt x="38541" y="86415"/>
                  </a:cubicBezTo>
                  <a:cubicBezTo>
                    <a:pt x="42602" y="90297"/>
                    <a:pt x="46340" y="95167"/>
                    <a:pt x="47066" y="101036"/>
                  </a:cubicBezTo>
                  <a:cubicBezTo>
                    <a:pt x="52531" y="100524"/>
                    <a:pt x="58020" y="100239"/>
                    <a:pt x="63497" y="100179"/>
                  </a:cubicBezTo>
                  <a:cubicBezTo>
                    <a:pt x="61568" y="93631"/>
                    <a:pt x="56746" y="88630"/>
                    <a:pt x="51734" y="84499"/>
                  </a:cubicBezTo>
                  <a:cubicBezTo>
                    <a:pt x="46733" y="80367"/>
                    <a:pt x="41292" y="76724"/>
                    <a:pt x="37196" y="71521"/>
                  </a:cubicBezTo>
                  <a:cubicBezTo>
                    <a:pt x="34827" y="68497"/>
                    <a:pt x="32969" y="65020"/>
                    <a:pt x="31172" y="61531"/>
                  </a:cubicBezTo>
                  <a:cubicBezTo>
                    <a:pt x="29052" y="57436"/>
                    <a:pt x="26992" y="53280"/>
                    <a:pt x="25302" y="48935"/>
                  </a:cubicBezTo>
                  <a:cubicBezTo>
                    <a:pt x="21932" y="40279"/>
                    <a:pt x="20123" y="30980"/>
                    <a:pt x="17039" y="22205"/>
                  </a:cubicBezTo>
                  <a:cubicBezTo>
                    <a:pt x="13967" y="13418"/>
                    <a:pt x="9324" y="4822"/>
                    <a:pt x="1989"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8"/>
            <p:cNvSpPr/>
            <p:nvPr/>
          </p:nvSpPr>
          <p:spPr>
            <a:xfrm>
              <a:off x="7877750" y="1353875"/>
              <a:ext cx="1227875" cy="2448525"/>
            </a:xfrm>
            <a:custGeom>
              <a:avLst/>
              <a:gdLst/>
              <a:ahLst/>
              <a:cxnLst/>
              <a:rect l="l" t="t" r="r" b="b"/>
              <a:pathLst>
                <a:path w="49115" h="97941" extrusionOk="0">
                  <a:moveTo>
                    <a:pt x="1096" y="0"/>
                  </a:moveTo>
                  <a:lnTo>
                    <a:pt x="1" y="6168"/>
                  </a:lnTo>
                  <a:cubicBezTo>
                    <a:pt x="2811" y="6727"/>
                    <a:pt x="5192" y="8906"/>
                    <a:pt x="6787" y="11537"/>
                  </a:cubicBezTo>
                  <a:cubicBezTo>
                    <a:pt x="8383" y="14157"/>
                    <a:pt x="9288" y="17193"/>
                    <a:pt x="10109" y="20217"/>
                  </a:cubicBezTo>
                  <a:cubicBezTo>
                    <a:pt x="12871" y="30385"/>
                    <a:pt x="14848" y="40803"/>
                    <a:pt x="16015" y="51328"/>
                  </a:cubicBezTo>
                  <a:cubicBezTo>
                    <a:pt x="16646" y="57091"/>
                    <a:pt x="17074" y="62984"/>
                    <a:pt x="19146" y="68330"/>
                  </a:cubicBezTo>
                  <a:cubicBezTo>
                    <a:pt x="21182" y="73569"/>
                    <a:pt x="24682" y="77915"/>
                    <a:pt x="27778" y="82487"/>
                  </a:cubicBezTo>
                  <a:cubicBezTo>
                    <a:pt x="30862" y="87047"/>
                    <a:pt x="33684" y="92202"/>
                    <a:pt x="33969" y="97893"/>
                  </a:cubicBezTo>
                  <a:cubicBezTo>
                    <a:pt x="39018" y="97905"/>
                    <a:pt x="44066" y="97929"/>
                    <a:pt x="49114" y="97941"/>
                  </a:cubicBezTo>
                  <a:cubicBezTo>
                    <a:pt x="48257" y="92690"/>
                    <a:pt x="45626" y="87987"/>
                    <a:pt x="42554" y="83868"/>
                  </a:cubicBezTo>
                  <a:cubicBezTo>
                    <a:pt x="39482" y="79748"/>
                    <a:pt x="35922" y="76093"/>
                    <a:pt x="32803" y="72021"/>
                  </a:cubicBezTo>
                  <a:cubicBezTo>
                    <a:pt x="25802" y="62913"/>
                    <a:pt x="21051" y="51828"/>
                    <a:pt x="18432" y="40243"/>
                  </a:cubicBezTo>
                  <a:cubicBezTo>
                    <a:pt x="16729" y="32778"/>
                    <a:pt x="15896" y="25063"/>
                    <a:pt x="13610" y="17788"/>
                  </a:cubicBezTo>
                  <a:cubicBezTo>
                    <a:pt x="11324" y="10513"/>
                    <a:pt x="7323" y="3489"/>
                    <a:pt x="109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8"/>
            <p:cNvSpPr/>
            <p:nvPr/>
          </p:nvSpPr>
          <p:spPr>
            <a:xfrm>
              <a:off x="7855725" y="1452100"/>
              <a:ext cx="956100" cy="2355250"/>
            </a:xfrm>
            <a:custGeom>
              <a:avLst/>
              <a:gdLst/>
              <a:ahLst/>
              <a:cxnLst/>
              <a:rect l="l" t="t" r="r" b="b"/>
              <a:pathLst>
                <a:path w="38244" h="94210" extrusionOk="0">
                  <a:moveTo>
                    <a:pt x="1168" y="0"/>
                  </a:moveTo>
                  <a:lnTo>
                    <a:pt x="1" y="6322"/>
                  </a:lnTo>
                  <a:cubicBezTo>
                    <a:pt x="2977" y="7942"/>
                    <a:pt x="4906" y="11097"/>
                    <a:pt x="6359" y="14276"/>
                  </a:cubicBezTo>
                  <a:cubicBezTo>
                    <a:pt x="11431" y="25420"/>
                    <a:pt x="12133" y="38172"/>
                    <a:pt x="12038" y="50530"/>
                  </a:cubicBezTo>
                  <a:cubicBezTo>
                    <a:pt x="12014" y="54031"/>
                    <a:pt x="11931" y="57543"/>
                    <a:pt x="12538" y="60984"/>
                  </a:cubicBezTo>
                  <a:cubicBezTo>
                    <a:pt x="14550" y="72354"/>
                    <a:pt x="23825" y="81391"/>
                    <a:pt x="24885" y="92916"/>
                  </a:cubicBezTo>
                  <a:cubicBezTo>
                    <a:pt x="24909" y="93238"/>
                    <a:pt x="24944" y="93595"/>
                    <a:pt x="25147" y="93845"/>
                  </a:cubicBezTo>
                  <a:cubicBezTo>
                    <a:pt x="25390" y="94147"/>
                    <a:pt x="25784" y="94210"/>
                    <a:pt x="26167" y="94210"/>
                  </a:cubicBezTo>
                  <a:cubicBezTo>
                    <a:pt x="26253" y="94210"/>
                    <a:pt x="26338" y="94207"/>
                    <a:pt x="26421" y="94202"/>
                  </a:cubicBezTo>
                  <a:cubicBezTo>
                    <a:pt x="30362" y="94000"/>
                    <a:pt x="34303" y="93798"/>
                    <a:pt x="38244" y="93607"/>
                  </a:cubicBezTo>
                  <a:cubicBezTo>
                    <a:pt x="38089" y="87070"/>
                    <a:pt x="35172" y="80975"/>
                    <a:pt x="31779" y="75521"/>
                  </a:cubicBezTo>
                  <a:cubicBezTo>
                    <a:pt x="28385" y="70068"/>
                    <a:pt x="24409" y="64961"/>
                    <a:pt x="21718" y="59091"/>
                  </a:cubicBezTo>
                  <a:cubicBezTo>
                    <a:pt x="17277" y="49447"/>
                    <a:pt x="16562" y="38457"/>
                    <a:pt x="14705" y="27920"/>
                  </a:cubicBezTo>
                  <a:cubicBezTo>
                    <a:pt x="12848" y="17383"/>
                    <a:pt x="9323" y="6358"/>
                    <a:pt x="1168"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8"/>
            <p:cNvSpPr/>
            <p:nvPr/>
          </p:nvSpPr>
          <p:spPr>
            <a:xfrm>
              <a:off x="8924625" y="2798400"/>
              <a:ext cx="101225" cy="124725"/>
            </a:xfrm>
            <a:custGeom>
              <a:avLst/>
              <a:gdLst/>
              <a:ahLst/>
              <a:cxnLst/>
              <a:rect l="l" t="t" r="r" b="b"/>
              <a:pathLst>
                <a:path w="4049" h="4989" fill="none" extrusionOk="0">
                  <a:moveTo>
                    <a:pt x="0" y="0"/>
                  </a:moveTo>
                  <a:cubicBezTo>
                    <a:pt x="1179" y="1810"/>
                    <a:pt x="2536" y="3489"/>
                    <a:pt x="4048" y="4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8"/>
            <p:cNvSpPr/>
            <p:nvPr/>
          </p:nvSpPr>
          <p:spPr>
            <a:xfrm>
              <a:off x="9054400" y="2950200"/>
              <a:ext cx="41975" cy="29500"/>
            </a:xfrm>
            <a:custGeom>
              <a:avLst/>
              <a:gdLst/>
              <a:ahLst/>
              <a:cxnLst/>
              <a:rect l="l" t="t" r="r" b="b"/>
              <a:pathLst>
                <a:path w="1679" h="1180" fill="none" extrusionOk="0">
                  <a:moveTo>
                    <a:pt x="0" y="0"/>
                  </a:moveTo>
                  <a:cubicBezTo>
                    <a:pt x="560" y="393"/>
                    <a:pt x="1119" y="786"/>
                    <a:pt x="1679" y="117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8"/>
            <p:cNvSpPr/>
            <p:nvPr/>
          </p:nvSpPr>
          <p:spPr>
            <a:xfrm>
              <a:off x="9132675" y="3011225"/>
              <a:ext cx="24725" cy="16675"/>
            </a:xfrm>
            <a:custGeom>
              <a:avLst/>
              <a:gdLst/>
              <a:ahLst/>
              <a:cxnLst/>
              <a:rect l="l" t="t" r="r" b="b"/>
              <a:pathLst>
                <a:path w="989" h="667" fill="none" extrusionOk="0">
                  <a:moveTo>
                    <a:pt x="1" y="0"/>
                  </a:moveTo>
                  <a:cubicBezTo>
                    <a:pt x="322" y="214"/>
                    <a:pt x="655" y="441"/>
                    <a:pt x="989" y="66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8"/>
            <p:cNvSpPr/>
            <p:nvPr/>
          </p:nvSpPr>
          <p:spPr>
            <a:xfrm>
              <a:off x="9199350" y="3054975"/>
              <a:ext cx="11625" cy="10425"/>
            </a:xfrm>
            <a:custGeom>
              <a:avLst/>
              <a:gdLst/>
              <a:ahLst/>
              <a:cxnLst/>
              <a:rect l="l" t="t" r="r" b="b"/>
              <a:pathLst>
                <a:path w="465" h="417" fill="none" extrusionOk="0">
                  <a:moveTo>
                    <a:pt x="1" y="0"/>
                  </a:moveTo>
                  <a:cubicBezTo>
                    <a:pt x="108" y="191"/>
                    <a:pt x="274" y="334"/>
                    <a:pt x="465" y="41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8"/>
            <p:cNvSpPr/>
            <p:nvPr/>
          </p:nvSpPr>
          <p:spPr>
            <a:xfrm>
              <a:off x="9254725" y="3094550"/>
              <a:ext cx="9850" cy="5975"/>
            </a:xfrm>
            <a:custGeom>
              <a:avLst/>
              <a:gdLst/>
              <a:ahLst/>
              <a:cxnLst/>
              <a:rect l="l" t="t" r="r" b="b"/>
              <a:pathLst>
                <a:path w="394" h="239" fill="none" extrusionOk="0">
                  <a:moveTo>
                    <a:pt x="0" y="1"/>
                  </a:moveTo>
                  <a:cubicBezTo>
                    <a:pt x="131" y="84"/>
                    <a:pt x="262" y="167"/>
                    <a:pt x="393" y="23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8"/>
            <p:cNvSpPr/>
            <p:nvPr/>
          </p:nvSpPr>
          <p:spPr>
            <a:xfrm>
              <a:off x="7975675" y="1493175"/>
              <a:ext cx="63425" cy="70850"/>
            </a:xfrm>
            <a:custGeom>
              <a:avLst/>
              <a:gdLst/>
              <a:ahLst/>
              <a:cxnLst/>
              <a:rect l="l" t="t" r="r" b="b"/>
              <a:pathLst>
                <a:path w="2537" h="2834" fill="none" extrusionOk="0">
                  <a:moveTo>
                    <a:pt x="1" y="0"/>
                  </a:moveTo>
                  <a:cubicBezTo>
                    <a:pt x="846" y="941"/>
                    <a:pt x="1692" y="1893"/>
                    <a:pt x="2537"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8"/>
            <p:cNvSpPr/>
            <p:nvPr/>
          </p:nvSpPr>
          <p:spPr>
            <a:xfrm>
              <a:off x="8068550" y="1600925"/>
              <a:ext cx="46175" cy="80675"/>
            </a:xfrm>
            <a:custGeom>
              <a:avLst/>
              <a:gdLst/>
              <a:ahLst/>
              <a:cxnLst/>
              <a:rect l="l" t="t" r="r" b="b"/>
              <a:pathLst>
                <a:path w="1847" h="3227" fill="none" extrusionOk="0">
                  <a:moveTo>
                    <a:pt x="1" y="0"/>
                  </a:moveTo>
                  <a:cubicBezTo>
                    <a:pt x="691" y="1024"/>
                    <a:pt x="1299" y="2108"/>
                    <a:pt x="1846" y="322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8"/>
            <p:cNvSpPr/>
            <p:nvPr/>
          </p:nvSpPr>
          <p:spPr>
            <a:xfrm>
              <a:off x="8137025" y="1733375"/>
              <a:ext cx="16975" cy="46475"/>
            </a:xfrm>
            <a:custGeom>
              <a:avLst/>
              <a:gdLst/>
              <a:ahLst/>
              <a:cxnLst/>
              <a:rect l="l" t="t" r="r" b="b"/>
              <a:pathLst>
                <a:path w="679" h="1859" fill="none" extrusionOk="0">
                  <a:moveTo>
                    <a:pt x="0" y="1"/>
                  </a:moveTo>
                  <a:cubicBezTo>
                    <a:pt x="274" y="596"/>
                    <a:pt x="500" y="1215"/>
                    <a:pt x="679" y="185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8"/>
            <p:cNvSpPr/>
            <p:nvPr/>
          </p:nvSpPr>
          <p:spPr>
            <a:xfrm>
              <a:off x="8175125" y="1832200"/>
              <a:ext cx="8950" cy="31575"/>
            </a:xfrm>
            <a:custGeom>
              <a:avLst/>
              <a:gdLst/>
              <a:ahLst/>
              <a:cxnLst/>
              <a:rect l="l" t="t" r="r" b="b"/>
              <a:pathLst>
                <a:path w="358" h="1263" fill="none" extrusionOk="0">
                  <a:moveTo>
                    <a:pt x="0" y="1"/>
                  </a:moveTo>
                  <a:cubicBezTo>
                    <a:pt x="179" y="405"/>
                    <a:pt x="298" y="834"/>
                    <a:pt x="357" y="12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a:off x="8203400" y="1916425"/>
              <a:ext cx="5975" cy="29500"/>
            </a:xfrm>
            <a:custGeom>
              <a:avLst/>
              <a:gdLst/>
              <a:ahLst/>
              <a:cxnLst/>
              <a:rect l="l" t="t" r="r" b="b"/>
              <a:pathLst>
                <a:path w="239" h="1180" fill="none" extrusionOk="0">
                  <a:moveTo>
                    <a:pt x="0" y="1"/>
                  </a:moveTo>
                  <a:cubicBezTo>
                    <a:pt x="155" y="358"/>
                    <a:pt x="238" y="775"/>
                    <a:pt x="226" y="1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8"/>
            <p:cNvSpPr/>
            <p:nvPr/>
          </p:nvSpPr>
          <p:spPr>
            <a:xfrm>
              <a:off x="8472475" y="3556825"/>
              <a:ext cx="32175" cy="90200"/>
            </a:xfrm>
            <a:custGeom>
              <a:avLst/>
              <a:gdLst/>
              <a:ahLst/>
              <a:cxnLst/>
              <a:rect l="l" t="t" r="r" b="b"/>
              <a:pathLst>
                <a:path w="1287" h="3608" fill="none" extrusionOk="0">
                  <a:moveTo>
                    <a:pt x="1286" y="3608"/>
                  </a:moveTo>
                  <a:cubicBezTo>
                    <a:pt x="858" y="2405"/>
                    <a:pt x="429" y="1203"/>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8"/>
            <p:cNvSpPr/>
            <p:nvPr/>
          </p:nvSpPr>
          <p:spPr>
            <a:xfrm>
              <a:off x="8374850" y="3359475"/>
              <a:ext cx="77700" cy="154800"/>
            </a:xfrm>
            <a:custGeom>
              <a:avLst/>
              <a:gdLst/>
              <a:ahLst/>
              <a:cxnLst/>
              <a:rect l="l" t="t" r="r" b="b"/>
              <a:pathLst>
                <a:path w="3108" h="6192" fill="none" extrusionOk="0">
                  <a:moveTo>
                    <a:pt x="3108" y="6192"/>
                  </a:moveTo>
                  <a:cubicBezTo>
                    <a:pt x="2143" y="4084"/>
                    <a:pt x="1108" y="202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a:off x="8311450" y="3238025"/>
              <a:ext cx="46450" cy="92000"/>
            </a:xfrm>
            <a:custGeom>
              <a:avLst/>
              <a:gdLst/>
              <a:ahLst/>
              <a:cxnLst/>
              <a:rect l="l" t="t" r="r" b="b"/>
              <a:pathLst>
                <a:path w="1858" h="3680" fill="none" extrusionOk="0">
                  <a:moveTo>
                    <a:pt x="1858" y="3680"/>
                  </a:moveTo>
                  <a:cubicBezTo>
                    <a:pt x="1238" y="2453"/>
                    <a:pt x="619" y="1227"/>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8"/>
            <p:cNvSpPr/>
            <p:nvPr/>
          </p:nvSpPr>
          <p:spPr>
            <a:xfrm>
              <a:off x="8261425" y="3134450"/>
              <a:ext cx="27725" cy="65500"/>
            </a:xfrm>
            <a:custGeom>
              <a:avLst/>
              <a:gdLst/>
              <a:ahLst/>
              <a:cxnLst/>
              <a:rect l="l" t="t" r="r" b="b"/>
              <a:pathLst>
                <a:path w="1109" h="2620" fill="none" extrusionOk="0">
                  <a:moveTo>
                    <a:pt x="1108" y="2620"/>
                  </a:moveTo>
                  <a:cubicBezTo>
                    <a:pt x="668" y="1786"/>
                    <a:pt x="287" y="90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8"/>
            <p:cNvSpPr/>
            <p:nvPr/>
          </p:nvSpPr>
          <p:spPr>
            <a:xfrm>
              <a:off x="8222150" y="3042475"/>
              <a:ext cx="17275" cy="54500"/>
            </a:xfrm>
            <a:custGeom>
              <a:avLst/>
              <a:gdLst/>
              <a:ahLst/>
              <a:cxnLst/>
              <a:rect l="l" t="t" r="r" b="b"/>
              <a:pathLst>
                <a:path w="691" h="2180" fill="none" extrusionOk="0">
                  <a:moveTo>
                    <a:pt x="691" y="2179"/>
                  </a:moveTo>
                  <a:cubicBezTo>
                    <a:pt x="453" y="1453"/>
                    <a:pt x="227" y="727"/>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8"/>
            <p:cNvSpPr/>
            <p:nvPr/>
          </p:nvSpPr>
          <p:spPr>
            <a:xfrm>
              <a:off x="8204875" y="2956450"/>
              <a:ext cx="9550" cy="42000"/>
            </a:xfrm>
            <a:custGeom>
              <a:avLst/>
              <a:gdLst/>
              <a:ahLst/>
              <a:cxnLst/>
              <a:rect l="l" t="t" r="r" b="b"/>
              <a:pathLst>
                <a:path w="382" h="1680" fill="none" extrusionOk="0">
                  <a:moveTo>
                    <a:pt x="382" y="1679"/>
                  </a:moveTo>
                  <a:cubicBezTo>
                    <a:pt x="251" y="1120"/>
                    <a:pt x="120" y="560"/>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a:off x="8197150" y="2870125"/>
              <a:ext cx="2100" cy="46150"/>
            </a:xfrm>
            <a:custGeom>
              <a:avLst/>
              <a:gdLst/>
              <a:ahLst/>
              <a:cxnLst/>
              <a:rect l="l" t="t" r="r" b="b"/>
              <a:pathLst>
                <a:path w="84" h="1846" fill="none" extrusionOk="0">
                  <a:moveTo>
                    <a:pt x="84" y="1846"/>
                  </a:moveTo>
                  <a:cubicBezTo>
                    <a:pt x="60" y="1227"/>
                    <a:pt x="24" y="620"/>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8"/>
            <p:cNvSpPr/>
            <p:nvPr/>
          </p:nvSpPr>
          <p:spPr>
            <a:xfrm>
              <a:off x="8191775" y="2794525"/>
              <a:ext cx="2425" cy="31575"/>
            </a:xfrm>
            <a:custGeom>
              <a:avLst/>
              <a:gdLst/>
              <a:ahLst/>
              <a:cxnLst/>
              <a:rect l="l" t="t" r="r" b="b"/>
              <a:pathLst>
                <a:path w="97" h="1263" fill="none" extrusionOk="0">
                  <a:moveTo>
                    <a:pt x="96" y="1262"/>
                  </a:moveTo>
                  <a:lnTo>
                    <a:pt x="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8"/>
            <p:cNvSpPr/>
            <p:nvPr/>
          </p:nvSpPr>
          <p:spPr>
            <a:xfrm>
              <a:off x="10028625" y="3549675"/>
              <a:ext cx="77400" cy="156875"/>
            </a:xfrm>
            <a:custGeom>
              <a:avLst/>
              <a:gdLst/>
              <a:ahLst/>
              <a:cxnLst/>
              <a:rect l="l" t="t" r="r" b="b"/>
              <a:pathLst>
                <a:path w="3096" h="6275" fill="none" extrusionOk="0">
                  <a:moveTo>
                    <a:pt x="3096" y="6275"/>
                  </a:moveTo>
                  <a:cubicBezTo>
                    <a:pt x="2453" y="3977"/>
                    <a:pt x="1393" y="183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9918200" y="3428825"/>
              <a:ext cx="81575" cy="79800"/>
            </a:xfrm>
            <a:custGeom>
              <a:avLst/>
              <a:gdLst/>
              <a:ahLst/>
              <a:cxnLst/>
              <a:rect l="l" t="t" r="r" b="b"/>
              <a:pathLst>
                <a:path w="3263" h="3192" fill="none" extrusionOk="0">
                  <a:moveTo>
                    <a:pt x="3262" y="3191"/>
                  </a:moveTo>
                  <a:cubicBezTo>
                    <a:pt x="2381" y="1917"/>
                    <a:pt x="1262" y="82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8"/>
            <p:cNvSpPr/>
            <p:nvPr/>
          </p:nvSpPr>
          <p:spPr>
            <a:xfrm>
              <a:off x="9806575" y="3338050"/>
              <a:ext cx="63125" cy="43775"/>
            </a:xfrm>
            <a:custGeom>
              <a:avLst/>
              <a:gdLst/>
              <a:ahLst/>
              <a:cxnLst/>
              <a:rect l="l" t="t" r="r" b="b"/>
              <a:pathLst>
                <a:path w="2525" h="1751" fill="none" extrusionOk="0">
                  <a:moveTo>
                    <a:pt x="2524" y="1750"/>
                  </a:moveTo>
                  <a:cubicBezTo>
                    <a:pt x="1774" y="1024"/>
                    <a:pt x="929" y="429"/>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8"/>
            <p:cNvSpPr/>
            <p:nvPr/>
          </p:nvSpPr>
          <p:spPr>
            <a:xfrm>
              <a:off x="9726800" y="3293400"/>
              <a:ext cx="34550" cy="18775"/>
            </a:xfrm>
            <a:custGeom>
              <a:avLst/>
              <a:gdLst/>
              <a:ahLst/>
              <a:cxnLst/>
              <a:rect l="l" t="t" r="r" b="b"/>
              <a:pathLst>
                <a:path w="1382" h="751" fill="none" extrusionOk="0">
                  <a:moveTo>
                    <a:pt x="1382" y="750"/>
                  </a:moveTo>
                  <a:cubicBezTo>
                    <a:pt x="977" y="405"/>
                    <a:pt x="501" y="155"/>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8"/>
            <p:cNvSpPr/>
            <p:nvPr/>
          </p:nvSpPr>
          <p:spPr>
            <a:xfrm>
              <a:off x="8410850" y="2073600"/>
              <a:ext cx="52725" cy="164625"/>
            </a:xfrm>
            <a:custGeom>
              <a:avLst/>
              <a:gdLst/>
              <a:ahLst/>
              <a:cxnLst/>
              <a:rect l="l" t="t" r="r" b="b"/>
              <a:pathLst>
                <a:path w="2109" h="6585" fill="none" extrusionOk="0">
                  <a:moveTo>
                    <a:pt x="1" y="0"/>
                  </a:moveTo>
                  <a:cubicBezTo>
                    <a:pt x="703" y="2191"/>
                    <a:pt x="1406" y="4382"/>
                    <a:pt x="2108" y="658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8"/>
            <p:cNvSpPr/>
            <p:nvPr/>
          </p:nvSpPr>
          <p:spPr>
            <a:xfrm>
              <a:off x="8477525" y="2309050"/>
              <a:ext cx="44100" cy="111350"/>
            </a:xfrm>
            <a:custGeom>
              <a:avLst/>
              <a:gdLst/>
              <a:ahLst/>
              <a:cxnLst/>
              <a:rect l="l" t="t" r="r" b="b"/>
              <a:pathLst>
                <a:path w="1764" h="4454" fill="none" extrusionOk="0">
                  <a:moveTo>
                    <a:pt x="1" y="0"/>
                  </a:moveTo>
                  <a:cubicBezTo>
                    <a:pt x="513" y="1524"/>
                    <a:pt x="1108" y="3013"/>
                    <a:pt x="1763" y="44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8"/>
            <p:cNvSpPr/>
            <p:nvPr/>
          </p:nvSpPr>
          <p:spPr>
            <a:xfrm>
              <a:off x="8538850" y="2476925"/>
              <a:ext cx="32775" cy="66400"/>
            </a:xfrm>
            <a:custGeom>
              <a:avLst/>
              <a:gdLst/>
              <a:ahLst/>
              <a:cxnLst/>
              <a:rect l="l" t="t" r="r" b="b"/>
              <a:pathLst>
                <a:path w="1311" h="2656" fill="none" extrusionOk="0">
                  <a:moveTo>
                    <a:pt x="1" y="0"/>
                  </a:moveTo>
                  <a:cubicBezTo>
                    <a:pt x="441" y="881"/>
                    <a:pt x="870" y="1774"/>
                    <a:pt x="131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8"/>
            <p:cNvSpPr/>
            <p:nvPr/>
          </p:nvSpPr>
          <p:spPr>
            <a:xfrm>
              <a:off x="8595100" y="2599550"/>
              <a:ext cx="27425" cy="54200"/>
            </a:xfrm>
            <a:custGeom>
              <a:avLst/>
              <a:gdLst/>
              <a:ahLst/>
              <a:cxnLst/>
              <a:rect l="l" t="t" r="r" b="b"/>
              <a:pathLst>
                <a:path w="1097" h="2168" fill="none" extrusionOk="0">
                  <a:moveTo>
                    <a:pt x="1" y="1"/>
                  </a:moveTo>
                  <a:cubicBezTo>
                    <a:pt x="310" y="751"/>
                    <a:pt x="680" y="1477"/>
                    <a:pt x="1096" y="216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8"/>
            <p:cNvSpPr/>
            <p:nvPr/>
          </p:nvSpPr>
          <p:spPr>
            <a:xfrm>
              <a:off x="9087425" y="3589250"/>
              <a:ext cx="65525" cy="151550"/>
            </a:xfrm>
            <a:custGeom>
              <a:avLst/>
              <a:gdLst/>
              <a:ahLst/>
              <a:cxnLst/>
              <a:rect l="l" t="t" r="r" b="b"/>
              <a:pathLst>
                <a:path w="2621" h="6062" fill="none" extrusionOk="0">
                  <a:moveTo>
                    <a:pt x="2620" y="6061"/>
                  </a:moveTo>
                  <a:cubicBezTo>
                    <a:pt x="2073" y="3894"/>
                    <a:pt x="1180" y="1835"/>
                    <a:pt x="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8"/>
            <p:cNvSpPr/>
            <p:nvPr/>
          </p:nvSpPr>
          <p:spPr>
            <a:xfrm>
              <a:off x="8988325" y="3452650"/>
              <a:ext cx="70250" cy="92875"/>
            </a:xfrm>
            <a:custGeom>
              <a:avLst/>
              <a:gdLst/>
              <a:ahLst/>
              <a:cxnLst/>
              <a:rect l="l" t="t" r="r" b="b"/>
              <a:pathLst>
                <a:path w="2810" h="3715" fill="none" extrusionOk="0">
                  <a:moveTo>
                    <a:pt x="2810" y="3715"/>
                  </a:moveTo>
                  <a:cubicBezTo>
                    <a:pt x="1988" y="2369"/>
                    <a:pt x="1048" y="1131"/>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8"/>
            <p:cNvSpPr/>
            <p:nvPr/>
          </p:nvSpPr>
          <p:spPr>
            <a:xfrm>
              <a:off x="8905875" y="3349350"/>
              <a:ext cx="48225" cy="58075"/>
            </a:xfrm>
            <a:custGeom>
              <a:avLst/>
              <a:gdLst/>
              <a:ahLst/>
              <a:cxnLst/>
              <a:rect l="l" t="t" r="r" b="b"/>
              <a:pathLst>
                <a:path w="1929" h="2323" fill="none" extrusionOk="0">
                  <a:moveTo>
                    <a:pt x="1929" y="2322"/>
                  </a:moveTo>
                  <a:cubicBezTo>
                    <a:pt x="1345" y="1501"/>
                    <a:pt x="691" y="727"/>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8845150" y="3285950"/>
              <a:ext cx="23225" cy="27100"/>
            </a:xfrm>
            <a:custGeom>
              <a:avLst/>
              <a:gdLst/>
              <a:ahLst/>
              <a:cxnLst/>
              <a:rect l="l" t="t" r="r" b="b"/>
              <a:pathLst>
                <a:path w="929" h="1084" fill="none" extrusionOk="0">
                  <a:moveTo>
                    <a:pt x="929" y="1084"/>
                  </a:moveTo>
                  <a:cubicBezTo>
                    <a:pt x="679" y="667"/>
                    <a:pt x="369" y="298"/>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a:off x="8762100" y="3186525"/>
              <a:ext cx="32750" cy="43800"/>
            </a:xfrm>
            <a:custGeom>
              <a:avLst/>
              <a:gdLst/>
              <a:ahLst/>
              <a:cxnLst/>
              <a:rect l="l" t="t" r="r" b="b"/>
              <a:pathLst>
                <a:path w="1310" h="1752" fill="none" extrusionOk="0">
                  <a:moveTo>
                    <a:pt x="1310" y="1751"/>
                  </a:moveTo>
                  <a:cubicBezTo>
                    <a:pt x="846" y="1191"/>
                    <a:pt x="417" y="608"/>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a:off x="8681725" y="3071350"/>
              <a:ext cx="28300" cy="42275"/>
            </a:xfrm>
            <a:custGeom>
              <a:avLst/>
              <a:gdLst/>
              <a:ahLst/>
              <a:cxnLst/>
              <a:rect l="l" t="t" r="r" b="b"/>
              <a:pathLst>
                <a:path w="1132" h="1691" fill="none" extrusionOk="0">
                  <a:moveTo>
                    <a:pt x="1132" y="1691"/>
                  </a:moveTo>
                  <a:cubicBezTo>
                    <a:pt x="727" y="1167"/>
                    <a:pt x="346" y="59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a:off x="8624875" y="2997825"/>
              <a:ext cx="8950" cy="17275"/>
            </a:xfrm>
            <a:custGeom>
              <a:avLst/>
              <a:gdLst/>
              <a:ahLst/>
              <a:cxnLst/>
              <a:rect l="l" t="t" r="r" b="b"/>
              <a:pathLst>
                <a:path w="358" h="691" fill="none" extrusionOk="0">
                  <a:moveTo>
                    <a:pt x="358" y="691"/>
                  </a:moveTo>
                  <a:cubicBezTo>
                    <a:pt x="239" y="453"/>
                    <a:pt x="120" y="227"/>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8391525" y="2819825"/>
              <a:ext cx="10125" cy="39600"/>
            </a:xfrm>
            <a:custGeom>
              <a:avLst/>
              <a:gdLst/>
              <a:ahLst/>
              <a:cxnLst/>
              <a:rect l="l" t="t" r="r" b="b"/>
              <a:pathLst>
                <a:path w="405" h="1584" fill="none" extrusionOk="0">
                  <a:moveTo>
                    <a:pt x="0" y="0"/>
                  </a:moveTo>
                  <a:cubicBezTo>
                    <a:pt x="60" y="548"/>
                    <a:pt x="191" y="1084"/>
                    <a:pt x="405" y="158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8423950" y="2908225"/>
              <a:ext cx="34550" cy="71175"/>
            </a:xfrm>
            <a:custGeom>
              <a:avLst/>
              <a:gdLst/>
              <a:ahLst/>
              <a:cxnLst/>
              <a:rect l="l" t="t" r="r" b="b"/>
              <a:pathLst>
                <a:path w="1382" h="2847" fill="none" extrusionOk="0">
                  <a:moveTo>
                    <a:pt x="1" y="1"/>
                  </a:moveTo>
                  <a:cubicBezTo>
                    <a:pt x="394" y="977"/>
                    <a:pt x="858" y="1929"/>
                    <a:pt x="1382" y="284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8494200" y="3036225"/>
              <a:ext cx="19675" cy="35450"/>
            </a:xfrm>
            <a:custGeom>
              <a:avLst/>
              <a:gdLst/>
              <a:ahLst/>
              <a:cxnLst/>
              <a:rect l="l" t="t" r="r" b="b"/>
              <a:pathLst>
                <a:path w="787" h="1418" fill="none" extrusionOk="0">
                  <a:moveTo>
                    <a:pt x="1" y="0"/>
                  </a:moveTo>
                  <a:cubicBezTo>
                    <a:pt x="227" y="500"/>
                    <a:pt x="489" y="977"/>
                    <a:pt x="786" y="141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8563550" y="3136825"/>
              <a:ext cx="11350" cy="25325"/>
            </a:xfrm>
            <a:custGeom>
              <a:avLst/>
              <a:gdLst/>
              <a:ahLst/>
              <a:cxnLst/>
              <a:rect l="l" t="t" r="r" b="b"/>
              <a:pathLst>
                <a:path w="454" h="1013" fill="none" extrusionOk="0">
                  <a:moveTo>
                    <a:pt x="1" y="0"/>
                  </a:moveTo>
                  <a:lnTo>
                    <a:pt x="453" y="1013"/>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8620700" y="3222850"/>
              <a:ext cx="13425" cy="18775"/>
            </a:xfrm>
            <a:custGeom>
              <a:avLst/>
              <a:gdLst/>
              <a:ahLst/>
              <a:cxnLst/>
              <a:rect l="l" t="t" r="r" b="b"/>
              <a:pathLst>
                <a:path w="537" h="751" fill="none" extrusionOk="0">
                  <a:moveTo>
                    <a:pt x="1" y="0"/>
                  </a:moveTo>
                  <a:cubicBezTo>
                    <a:pt x="179" y="250"/>
                    <a:pt x="358" y="500"/>
                    <a:pt x="537" y="75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28"/>
          <p:cNvGrpSpPr/>
          <p:nvPr/>
        </p:nvGrpSpPr>
        <p:grpSpPr>
          <a:xfrm>
            <a:off x="923944" y="1308288"/>
            <a:ext cx="2271564" cy="1568577"/>
            <a:chOff x="1607525" y="962625"/>
            <a:chExt cx="5984100" cy="3505200"/>
          </a:xfrm>
        </p:grpSpPr>
        <p:sp>
          <p:nvSpPr>
            <p:cNvPr id="1189" name="Google Shape;1189;p28"/>
            <p:cNvSpPr/>
            <p:nvPr/>
          </p:nvSpPr>
          <p:spPr>
            <a:xfrm>
              <a:off x="1607525" y="962625"/>
              <a:ext cx="5984100" cy="3505200"/>
            </a:xfrm>
            <a:prstGeom prst="roundRect">
              <a:avLst>
                <a:gd name="adj" fmla="val 18818"/>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1808675" y="1119825"/>
              <a:ext cx="5581800" cy="31908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 name="Google Shape;1191;p28"/>
          <p:cNvGrpSpPr/>
          <p:nvPr/>
        </p:nvGrpSpPr>
        <p:grpSpPr>
          <a:xfrm>
            <a:off x="3407257" y="1308288"/>
            <a:ext cx="2271564" cy="1568577"/>
            <a:chOff x="1607525" y="962625"/>
            <a:chExt cx="5984100" cy="3505200"/>
          </a:xfrm>
        </p:grpSpPr>
        <p:sp>
          <p:nvSpPr>
            <p:cNvPr id="1192" name="Google Shape;1192;p28"/>
            <p:cNvSpPr/>
            <p:nvPr/>
          </p:nvSpPr>
          <p:spPr>
            <a:xfrm>
              <a:off x="1607525" y="962625"/>
              <a:ext cx="5984100" cy="3505200"/>
            </a:xfrm>
            <a:prstGeom prst="roundRect">
              <a:avLst>
                <a:gd name="adj" fmla="val 18818"/>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a:off x="1808675" y="1119825"/>
              <a:ext cx="5581800" cy="31908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28"/>
          <p:cNvGrpSpPr/>
          <p:nvPr/>
        </p:nvGrpSpPr>
        <p:grpSpPr>
          <a:xfrm>
            <a:off x="5948482" y="1308288"/>
            <a:ext cx="2271564" cy="1568577"/>
            <a:chOff x="1607525" y="962625"/>
            <a:chExt cx="5984100" cy="3505200"/>
          </a:xfrm>
        </p:grpSpPr>
        <p:sp>
          <p:nvSpPr>
            <p:cNvPr id="1195" name="Google Shape;1195;p28"/>
            <p:cNvSpPr/>
            <p:nvPr/>
          </p:nvSpPr>
          <p:spPr>
            <a:xfrm>
              <a:off x="1607525" y="962625"/>
              <a:ext cx="5984100" cy="3505200"/>
            </a:xfrm>
            <a:prstGeom prst="roundRect">
              <a:avLst>
                <a:gd name="adj" fmla="val 18818"/>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1808675" y="1119825"/>
              <a:ext cx="5581800" cy="3190800"/>
            </a:xfrm>
            <a:prstGeom prst="roundRect">
              <a:avLst>
                <a:gd name="adj" fmla="val 16667"/>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28"/>
          <p:cNvGrpSpPr/>
          <p:nvPr/>
        </p:nvGrpSpPr>
        <p:grpSpPr>
          <a:xfrm>
            <a:off x="923944" y="3060651"/>
            <a:ext cx="2271564" cy="1568577"/>
            <a:chOff x="1607525" y="962625"/>
            <a:chExt cx="5984100" cy="3505200"/>
          </a:xfrm>
        </p:grpSpPr>
        <p:sp>
          <p:nvSpPr>
            <p:cNvPr id="1198" name="Google Shape;1198;p28"/>
            <p:cNvSpPr/>
            <p:nvPr/>
          </p:nvSpPr>
          <p:spPr>
            <a:xfrm>
              <a:off x="1607525" y="962625"/>
              <a:ext cx="5984100" cy="3505200"/>
            </a:xfrm>
            <a:prstGeom prst="roundRect">
              <a:avLst>
                <a:gd name="adj" fmla="val 18818"/>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1808675" y="1119825"/>
              <a:ext cx="5581800" cy="31908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28"/>
          <p:cNvGrpSpPr/>
          <p:nvPr/>
        </p:nvGrpSpPr>
        <p:grpSpPr>
          <a:xfrm>
            <a:off x="3407257" y="3060651"/>
            <a:ext cx="2271564" cy="1568577"/>
            <a:chOff x="1607525" y="962625"/>
            <a:chExt cx="5984100" cy="3505200"/>
          </a:xfrm>
        </p:grpSpPr>
        <p:sp>
          <p:nvSpPr>
            <p:cNvPr id="1201" name="Google Shape;1201;p28"/>
            <p:cNvSpPr/>
            <p:nvPr/>
          </p:nvSpPr>
          <p:spPr>
            <a:xfrm>
              <a:off x="1607525" y="962625"/>
              <a:ext cx="5984100" cy="3505200"/>
            </a:xfrm>
            <a:prstGeom prst="roundRect">
              <a:avLst>
                <a:gd name="adj" fmla="val 18818"/>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1808675" y="1119825"/>
              <a:ext cx="5581800" cy="3190800"/>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28"/>
          <p:cNvGrpSpPr/>
          <p:nvPr/>
        </p:nvGrpSpPr>
        <p:grpSpPr>
          <a:xfrm>
            <a:off x="5948482" y="3060651"/>
            <a:ext cx="2271564" cy="1568577"/>
            <a:chOff x="1607525" y="962625"/>
            <a:chExt cx="5984100" cy="3505200"/>
          </a:xfrm>
        </p:grpSpPr>
        <p:sp>
          <p:nvSpPr>
            <p:cNvPr id="1204" name="Google Shape;1204;p28"/>
            <p:cNvSpPr/>
            <p:nvPr/>
          </p:nvSpPr>
          <p:spPr>
            <a:xfrm>
              <a:off x="1607525" y="962625"/>
              <a:ext cx="5984100" cy="3505200"/>
            </a:xfrm>
            <a:prstGeom prst="roundRect">
              <a:avLst>
                <a:gd name="adj" fmla="val 18818"/>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1808675" y="1119825"/>
              <a:ext cx="5581800" cy="3190800"/>
            </a:xfrm>
            <a:prstGeom prst="roundRect">
              <a:avLst>
                <a:gd name="adj" fmla="val 16667"/>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6" name="Google Shape;1206;p28"/>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Overview</a:t>
            </a:r>
            <a:endParaRPr dirty="0"/>
          </a:p>
        </p:txBody>
      </p:sp>
      <p:sp>
        <p:nvSpPr>
          <p:cNvPr id="1207" name="Google Shape;1207;p28"/>
          <p:cNvSpPr txBox="1">
            <a:spLocks noGrp="1"/>
          </p:cNvSpPr>
          <p:nvPr>
            <p:ph type="title" idx="2"/>
          </p:nvPr>
        </p:nvSpPr>
        <p:spPr>
          <a:xfrm>
            <a:off x="952875" y="2054076"/>
            <a:ext cx="22137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Why?</a:t>
            </a:r>
            <a:endParaRPr dirty="0"/>
          </a:p>
        </p:txBody>
      </p:sp>
      <p:sp>
        <p:nvSpPr>
          <p:cNvPr id="1208" name="Google Shape;1208;p28"/>
          <p:cNvSpPr txBox="1">
            <a:spLocks noGrp="1"/>
          </p:cNvSpPr>
          <p:nvPr>
            <p:ph type="title" idx="3"/>
          </p:nvPr>
        </p:nvSpPr>
        <p:spPr>
          <a:xfrm>
            <a:off x="3436188" y="2054076"/>
            <a:ext cx="22137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a:t>
            </a:r>
            <a:endParaRPr dirty="0"/>
          </a:p>
        </p:txBody>
      </p:sp>
      <p:sp>
        <p:nvSpPr>
          <p:cNvPr id="1209" name="Google Shape;1209;p28"/>
          <p:cNvSpPr txBox="1">
            <a:spLocks noGrp="1"/>
          </p:cNvSpPr>
          <p:nvPr>
            <p:ph type="title" idx="4"/>
          </p:nvPr>
        </p:nvSpPr>
        <p:spPr>
          <a:xfrm>
            <a:off x="952875" y="3776719"/>
            <a:ext cx="22137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DON’TS!</a:t>
            </a:r>
            <a:endParaRPr dirty="0"/>
          </a:p>
        </p:txBody>
      </p:sp>
      <p:sp>
        <p:nvSpPr>
          <p:cNvPr id="1210" name="Google Shape;1210;p28"/>
          <p:cNvSpPr txBox="1">
            <a:spLocks noGrp="1"/>
          </p:cNvSpPr>
          <p:nvPr>
            <p:ph type="title" idx="5"/>
          </p:nvPr>
        </p:nvSpPr>
        <p:spPr>
          <a:xfrm>
            <a:off x="3436188" y="3776719"/>
            <a:ext cx="22137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Example</a:t>
            </a:r>
            <a:endParaRPr dirty="0"/>
          </a:p>
        </p:txBody>
      </p:sp>
      <p:sp>
        <p:nvSpPr>
          <p:cNvPr id="1211" name="Google Shape;1211;p28"/>
          <p:cNvSpPr txBox="1">
            <a:spLocks noGrp="1"/>
          </p:cNvSpPr>
          <p:nvPr>
            <p:ph type="title" idx="6"/>
          </p:nvPr>
        </p:nvSpPr>
        <p:spPr>
          <a:xfrm>
            <a:off x="1619625" y="1581951"/>
            <a:ext cx="880200" cy="55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212" name="Google Shape;1212;p28"/>
          <p:cNvSpPr txBox="1">
            <a:spLocks noGrp="1"/>
          </p:cNvSpPr>
          <p:nvPr>
            <p:ph type="title" idx="7"/>
          </p:nvPr>
        </p:nvSpPr>
        <p:spPr>
          <a:xfrm>
            <a:off x="1619625" y="3304601"/>
            <a:ext cx="880200" cy="55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213" name="Google Shape;1213;p28"/>
          <p:cNvSpPr txBox="1">
            <a:spLocks noGrp="1"/>
          </p:cNvSpPr>
          <p:nvPr>
            <p:ph type="title" idx="8"/>
          </p:nvPr>
        </p:nvSpPr>
        <p:spPr>
          <a:xfrm>
            <a:off x="4102938" y="1581951"/>
            <a:ext cx="880200" cy="55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214" name="Google Shape;1214;p28"/>
          <p:cNvSpPr txBox="1">
            <a:spLocks noGrp="1"/>
          </p:cNvSpPr>
          <p:nvPr>
            <p:ph type="title" idx="9"/>
          </p:nvPr>
        </p:nvSpPr>
        <p:spPr>
          <a:xfrm>
            <a:off x="4102938" y="3304601"/>
            <a:ext cx="880200" cy="55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grpSp>
        <p:nvGrpSpPr>
          <p:cNvPr id="1215" name="Google Shape;1215;p28"/>
          <p:cNvGrpSpPr/>
          <p:nvPr/>
        </p:nvGrpSpPr>
        <p:grpSpPr>
          <a:xfrm>
            <a:off x="7529725" y="178613"/>
            <a:ext cx="1757375" cy="616000"/>
            <a:chOff x="3704025" y="4024300"/>
            <a:chExt cx="1757375" cy="616000"/>
          </a:xfrm>
        </p:grpSpPr>
        <p:sp>
          <p:nvSpPr>
            <p:cNvPr id="1216" name="Google Shape;1216;p28"/>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8"/>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8"/>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8"/>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8"/>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8"/>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8"/>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8"/>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8"/>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8"/>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8"/>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8"/>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8"/>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8"/>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8"/>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8"/>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8"/>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7" name="Google Shape;1237;p28"/>
          <p:cNvSpPr txBox="1">
            <a:spLocks noGrp="1"/>
          </p:cNvSpPr>
          <p:nvPr>
            <p:ph type="title" idx="13"/>
          </p:nvPr>
        </p:nvSpPr>
        <p:spPr>
          <a:xfrm>
            <a:off x="5977413" y="2054076"/>
            <a:ext cx="22137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Do’s</a:t>
            </a:r>
            <a:endParaRPr dirty="0"/>
          </a:p>
        </p:txBody>
      </p:sp>
      <p:sp>
        <p:nvSpPr>
          <p:cNvPr id="1238" name="Google Shape;1238;p28"/>
          <p:cNvSpPr txBox="1">
            <a:spLocks noGrp="1"/>
          </p:cNvSpPr>
          <p:nvPr>
            <p:ph type="title" idx="14"/>
          </p:nvPr>
        </p:nvSpPr>
        <p:spPr>
          <a:xfrm>
            <a:off x="5977413" y="3776719"/>
            <a:ext cx="22137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Resources</a:t>
            </a:r>
            <a:endParaRPr dirty="0"/>
          </a:p>
        </p:txBody>
      </p:sp>
      <p:sp>
        <p:nvSpPr>
          <p:cNvPr id="1239" name="Google Shape;1239;p28"/>
          <p:cNvSpPr txBox="1">
            <a:spLocks noGrp="1"/>
          </p:cNvSpPr>
          <p:nvPr>
            <p:ph type="title" idx="15"/>
          </p:nvPr>
        </p:nvSpPr>
        <p:spPr>
          <a:xfrm>
            <a:off x="6644163" y="1581951"/>
            <a:ext cx="880200" cy="55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240" name="Google Shape;1240;p28"/>
          <p:cNvSpPr txBox="1">
            <a:spLocks noGrp="1"/>
          </p:cNvSpPr>
          <p:nvPr>
            <p:ph type="title" idx="16"/>
          </p:nvPr>
        </p:nvSpPr>
        <p:spPr>
          <a:xfrm>
            <a:off x="6644163" y="3304601"/>
            <a:ext cx="880200" cy="55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27"/>
          <p:cNvSpPr txBox="1">
            <a:spLocks noGrp="1"/>
          </p:cNvSpPr>
          <p:nvPr>
            <p:ph type="title"/>
          </p:nvPr>
        </p:nvSpPr>
        <p:spPr>
          <a:xfrm>
            <a:off x="750320" y="156701"/>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Example survey design</a:t>
            </a:r>
            <a:endParaRPr dirty="0"/>
          </a:p>
        </p:txBody>
      </p:sp>
      <p:graphicFrame>
        <p:nvGraphicFramePr>
          <p:cNvPr id="1137" name="Google Shape;1137;p27"/>
          <p:cNvGraphicFramePr/>
          <p:nvPr>
            <p:extLst>
              <p:ext uri="{D42A27DB-BD31-4B8C-83A1-F6EECF244321}">
                <p14:modId xmlns:p14="http://schemas.microsoft.com/office/powerpoint/2010/main" val="403782423"/>
              </p:ext>
            </p:extLst>
          </p:nvPr>
        </p:nvGraphicFramePr>
        <p:xfrm>
          <a:off x="362465" y="924947"/>
          <a:ext cx="8493211" cy="1645890"/>
        </p:xfrm>
        <a:graphic>
          <a:graphicData uri="http://schemas.openxmlformats.org/drawingml/2006/table">
            <a:tbl>
              <a:tblPr>
                <a:noFill/>
                <a:tableStyleId>{8E591C96-B657-441A-A136-396E69E13C89}</a:tableStyleId>
              </a:tblPr>
              <a:tblGrid>
                <a:gridCol w="1890284">
                  <a:extLst>
                    <a:ext uri="{9D8B030D-6E8A-4147-A177-3AD203B41FA5}">
                      <a16:colId xmlns:a16="http://schemas.microsoft.com/office/drawing/2014/main" val="20000"/>
                    </a:ext>
                  </a:extLst>
                </a:gridCol>
                <a:gridCol w="6602927">
                  <a:extLst>
                    <a:ext uri="{9D8B030D-6E8A-4147-A177-3AD203B41FA5}">
                      <a16:colId xmlns:a16="http://schemas.microsoft.com/office/drawing/2014/main" val="20001"/>
                    </a:ext>
                  </a:extLst>
                </a:gridCol>
              </a:tblGrid>
              <a:tr h="599862">
                <a:tc>
                  <a:txBody>
                    <a:bodyPr/>
                    <a:lstStyle/>
                    <a:p>
                      <a:pPr marL="0" lvl="0" indent="0" algn="l" rtl="0">
                        <a:spcBef>
                          <a:spcPts val="0"/>
                        </a:spcBef>
                        <a:spcAft>
                          <a:spcPts val="0"/>
                        </a:spcAft>
                        <a:buNone/>
                      </a:pPr>
                      <a:r>
                        <a:rPr lang="en" sz="1600" dirty="0">
                          <a:latin typeface="Shrikhand"/>
                          <a:ea typeface="Shrikhand"/>
                          <a:cs typeface="Shrikhand"/>
                          <a:sym typeface="Shrikhand"/>
                        </a:rPr>
                        <a:t>Searching for Habitable Exoplanets with Relative Astrometry</a:t>
                      </a:r>
                    </a:p>
                    <a:p>
                      <a:pPr marL="0" lvl="0" indent="0" algn="l" rtl="0">
                        <a:spcBef>
                          <a:spcPts val="0"/>
                        </a:spcBef>
                        <a:spcAft>
                          <a:spcPts val="0"/>
                        </a:spcAft>
                        <a:buNone/>
                      </a:pPr>
                      <a:r>
                        <a:rPr lang="en" sz="1600" dirty="0">
                          <a:solidFill>
                            <a:schemeClr val="dk1"/>
                          </a:solidFill>
                          <a:latin typeface="Shrikhand"/>
                          <a:ea typeface="Shrikhand"/>
                          <a:cs typeface="Shrikhand"/>
                          <a:sym typeface="Shrikhand"/>
                        </a:rPr>
                        <a:t>(SHERA)</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85C26E"/>
                    </a:solidFill>
                  </a:tcPr>
                </a:tc>
                <a:tc>
                  <a:txBody>
                    <a:bodyPr/>
                    <a:lstStyle/>
                    <a:p>
                      <a:pPr marL="0" lvl="0" indent="0" algn="l" rtl="0">
                        <a:spcBef>
                          <a:spcPts val="0"/>
                        </a:spcBef>
                        <a:spcAft>
                          <a:spcPts val="0"/>
                        </a:spcAft>
                        <a:buNone/>
                      </a:pPr>
                      <a:r>
                        <a:rPr lang="en-US" sz="1600" dirty="0">
                          <a:solidFill>
                            <a:schemeClr val="dk1"/>
                          </a:solidFill>
                          <a:latin typeface="Delius"/>
                          <a:ea typeface="Delius"/>
                          <a:cs typeface="Delius"/>
                          <a:sym typeface="Delius"/>
                        </a:rPr>
                        <a:t>How many widely separated (20-200au) binary stars do we need to survey for small, habitable zone planets to determine whether the occurrence rate is similar to single stars? </a:t>
                      </a:r>
                    </a:p>
                    <a:p>
                      <a:pPr marL="0" lvl="0" indent="0" algn="l" rtl="0">
                        <a:spcBef>
                          <a:spcPts val="0"/>
                        </a:spcBef>
                        <a:spcAft>
                          <a:spcPts val="0"/>
                        </a:spcAft>
                        <a:buNone/>
                      </a:pPr>
                      <a:endParaRPr lang="en-US" sz="1600" dirty="0">
                        <a:solidFill>
                          <a:schemeClr val="dk1"/>
                        </a:solidFill>
                        <a:latin typeface="Delius"/>
                        <a:ea typeface="Delius"/>
                        <a:cs typeface="Delius"/>
                        <a:sym typeface="Delius"/>
                      </a:endParaRPr>
                    </a:p>
                    <a:p>
                      <a:pPr marL="0" lvl="0" indent="0" algn="l" rtl="0">
                        <a:spcBef>
                          <a:spcPts val="0"/>
                        </a:spcBef>
                        <a:spcAft>
                          <a:spcPts val="0"/>
                        </a:spcAft>
                        <a:buNone/>
                      </a:pPr>
                      <a:r>
                        <a:rPr lang="en-US" sz="1600" dirty="0">
                          <a:solidFill>
                            <a:schemeClr val="dk1"/>
                          </a:solidFill>
                          <a:latin typeface="Delius"/>
                          <a:ea typeface="Delius"/>
                          <a:cs typeface="Delius"/>
                          <a:sym typeface="Delius"/>
                        </a:rPr>
                        <a:t>(Important input to planet formation physics, and how to prioritize binary stars with future missions like Habitable Worlds Observatory)</a:t>
                      </a:r>
                      <a:endParaRPr sz="1600" dirty="0">
                        <a:solidFill>
                          <a:schemeClr val="dk1"/>
                        </a:solidFill>
                        <a:latin typeface="Delius"/>
                        <a:ea typeface="Delius"/>
                        <a:cs typeface="Delius"/>
                        <a:sym typeface="Delius"/>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8588539C-57C4-8D4F-A4D6-D2E870B0FEC9}"/>
              </a:ext>
            </a:extLst>
          </p:cNvPr>
          <p:cNvPicPr>
            <a:picLocks noChangeAspect="1"/>
          </p:cNvPicPr>
          <p:nvPr/>
        </p:nvPicPr>
        <p:blipFill>
          <a:blip r:embed="rId3"/>
          <a:stretch>
            <a:fillRect/>
          </a:stretch>
        </p:blipFill>
        <p:spPr>
          <a:xfrm>
            <a:off x="3185509" y="3460866"/>
            <a:ext cx="3140479" cy="589924"/>
          </a:xfrm>
          <a:prstGeom prst="rect">
            <a:avLst/>
          </a:prstGeom>
        </p:spPr>
      </p:pic>
      <p:sp>
        <p:nvSpPr>
          <p:cNvPr id="9" name="Rectangle 8">
            <a:extLst>
              <a:ext uri="{FF2B5EF4-FFF2-40B4-BE49-F238E27FC236}">
                <a16:creationId xmlns:a16="http://schemas.microsoft.com/office/drawing/2014/main" id="{DFDB4BC4-23B7-E743-89FC-684B2F0CEC38}"/>
              </a:ext>
            </a:extLst>
          </p:cNvPr>
          <p:cNvSpPr/>
          <p:nvPr/>
        </p:nvSpPr>
        <p:spPr>
          <a:xfrm>
            <a:off x="3167151" y="3446664"/>
            <a:ext cx="3167149" cy="5985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36C50A-CD31-2D42-BA13-C5111D1EC4AD}"/>
              </a:ext>
            </a:extLst>
          </p:cNvPr>
          <p:cNvSpPr txBox="1"/>
          <p:nvPr/>
        </p:nvSpPr>
        <p:spPr>
          <a:xfrm>
            <a:off x="3293575" y="2912531"/>
            <a:ext cx="1783080" cy="307777"/>
          </a:xfrm>
          <a:prstGeom prst="rect">
            <a:avLst/>
          </a:prstGeom>
          <a:solidFill>
            <a:schemeClr val="accent6"/>
          </a:solidFill>
          <a:ln w="12700">
            <a:solidFill>
              <a:schemeClr val="tx1"/>
            </a:solidFill>
          </a:ln>
        </p:spPr>
        <p:txBody>
          <a:bodyPr wrap="square" rtlCol="0">
            <a:spAutoFit/>
          </a:bodyPr>
          <a:lstStyle/>
          <a:p>
            <a:r>
              <a:rPr lang="en-US" dirty="0"/>
              <a:t>r = occurrence rate</a:t>
            </a:r>
          </a:p>
        </p:txBody>
      </p:sp>
      <p:sp>
        <p:nvSpPr>
          <p:cNvPr id="16" name="TextBox 15">
            <a:extLst>
              <a:ext uri="{FF2B5EF4-FFF2-40B4-BE49-F238E27FC236}">
                <a16:creationId xmlns:a16="http://schemas.microsoft.com/office/drawing/2014/main" id="{8F2A1251-4E2E-9C44-B3BA-A0C483EC2AE0}"/>
              </a:ext>
            </a:extLst>
          </p:cNvPr>
          <p:cNvSpPr txBox="1"/>
          <p:nvPr/>
        </p:nvSpPr>
        <p:spPr>
          <a:xfrm>
            <a:off x="5348905" y="2804810"/>
            <a:ext cx="1546167" cy="523220"/>
          </a:xfrm>
          <a:prstGeom prst="rect">
            <a:avLst/>
          </a:prstGeom>
          <a:solidFill>
            <a:schemeClr val="accent6"/>
          </a:solidFill>
          <a:ln w="12700">
            <a:solidFill>
              <a:schemeClr val="tx1"/>
            </a:solidFill>
          </a:ln>
        </p:spPr>
        <p:txBody>
          <a:bodyPr wrap="square" rtlCol="0">
            <a:spAutoFit/>
          </a:bodyPr>
          <a:lstStyle/>
          <a:p>
            <a:r>
              <a:rPr lang="en-US" dirty="0"/>
              <a:t>t = number of targets</a:t>
            </a:r>
          </a:p>
        </p:txBody>
      </p:sp>
      <p:sp>
        <p:nvSpPr>
          <p:cNvPr id="17" name="TextBox 16">
            <a:extLst>
              <a:ext uri="{FF2B5EF4-FFF2-40B4-BE49-F238E27FC236}">
                <a16:creationId xmlns:a16="http://schemas.microsoft.com/office/drawing/2014/main" id="{F6AA3BBB-3FCF-4348-B11D-DFF943990DEC}"/>
              </a:ext>
            </a:extLst>
          </p:cNvPr>
          <p:cNvSpPr txBox="1"/>
          <p:nvPr/>
        </p:nvSpPr>
        <p:spPr>
          <a:xfrm>
            <a:off x="6969549" y="2804810"/>
            <a:ext cx="1546167" cy="523220"/>
          </a:xfrm>
          <a:prstGeom prst="rect">
            <a:avLst/>
          </a:prstGeom>
          <a:solidFill>
            <a:schemeClr val="accent6"/>
          </a:solidFill>
          <a:ln w="12700">
            <a:solidFill>
              <a:schemeClr val="tx1"/>
            </a:solidFill>
          </a:ln>
        </p:spPr>
        <p:txBody>
          <a:bodyPr wrap="square" rtlCol="0">
            <a:spAutoFit/>
          </a:bodyPr>
          <a:lstStyle/>
          <a:p>
            <a:r>
              <a:rPr lang="en-US" dirty="0"/>
              <a:t>k = number of planets detected</a:t>
            </a:r>
          </a:p>
        </p:txBody>
      </p:sp>
      <p:cxnSp>
        <p:nvCxnSpPr>
          <p:cNvPr id="15" name="Straight Arrow Connector 14">
            <a:extLst>
              <a:ext uri="{FF2B5EF4-FFF2-40B4-BE49-F238E27FC236}">
                <a16:creationId xmlns:a16="http://schemas.microsoft.com/office/drawing/2014/main" id="{B8CC00B1-5E82-0644-B85D-5802FE625043}"/>
              </a:ext>
            </a:extLst>
          </p:cNvPr>
          <p:cNvCxnSpPr>
            <a:stCxn id="10" idx="2"/>
          </p:cNvCxnSpPr>
          <p:nvPr/>
        </p:nvCxnSpPr>
        <p:spPr>
          <a:xfrm>
            <a:off x="4185115" y="3220308"/>
            <a:ext cx="1434290" cy="336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721CE55-B4BB-FA49-860D-9EBCFFFC8E34}"/>
              </a:ext>
            </a:extLst>
          </p:cNvPr>
          <p:cNvCxnSpPr>
            <a:cxnSpLocks/>
          </p:cNvCxnSpPr>
          <p:nvPr/>
        </p:nvCxnSpPr>
        <p:spPr>
          <a:xfrm>
            <a:off x="5763238" y="3319717"/>
            <a:ext cx="0" cy="2287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C2F9EB3-21F2-AF4E-B40E-CEFAA8B3B6B4}"/>
              </a:ext>
            </a:extLst>
          </p:cNvPr>
          <p:cNvCxnSpPr>
            <a:cxnSpLocks/>
            <a:stCxn id="17" idx="1"/>
          </p:cNvCxnSpPr>
          <p:nvPr/>
        </p:nvCxnSpPr>
        <p:spPr>
          <a:xfrm flipH="1">
            <a:off x="5951569" y="3066420"/>
            <a:ext cx="1017980" cy="4654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9" name="Google Shape;1137;p27">
            <a:extLst>
              <a:ext uri="{FF2B5EF4-FFF2-40B4-BE49-F238E27FC236}">
                <a16:creationId xmlns:a16="http://schemas.microsoft.com/office/drawing/2014/main" id="{242D8386-2A6E-D441-BA2D-5BFF34E2B9C6}"/>
              </a:ext>
            </a:extLst>
          </p:cNvPr>
          <p:cNvGraphicFramePr/>
          <p:nvPr>
            <p:extLst>
              <p:ext uri="{D42A27DB-BD31-4B8C-83A1-F6EECF244321}">
                <p14:modId xmlns:p14="http://schemas.microsoft.com/office/powerpoint/2010/main" val="271045573"/>
              </p:ext>
            </p:extLst>
          </p:nvPr>
        </p:nvGraphicFramePr>
        <p:xfrm>
          <a:off x="366332" y="3069832"/>
          <a:ext cx="2399377" cy="1841228"/>
        </p:xfrm>
        <a:graphic>
          <a:graphicData uri="http://schemas.openxmlformats.org/drawingml/2006/table">
            <a:tbl>
              <a:tblPr>
                <a:noFill/>
                <a:tableStyleId>{8E591C96-B657-441A-A136-396E69E13C89}</a:tableStyleId>
              </a:tblPr>
              <a:tblGrid>
                <a:gridCol w="568851">
                  <a:extLst>
                    <a:ext uri="{9D8B030D-6E8A-4147-A177-3AD203B41FA5}">
                      <a16:colId xmlns:a16="http://schemas.microsoft.com/office/drawing/2014/main" val="20000"/>
                    </a:ext>
                  </a:extLst>
                </a:gridCol>
                <a:gridCol w="915263">
                  <a:extLst>
                    <a:ext uri="{9D8B030D-6E8A-4147-A177-3AD203B41FA5}">
                      <a16:colId xmlns:a16="http://schemas.microsoft.com/office/drawing/2014/main" val="1346697846"/>
                    </a:ext>
                  </a:extLst>
                </a:gridCol>
                <a:gridCol w="915263">
                  <a:extLst>
                    <a:ext uri="{9D8B030D-6E8A-4147-A177-3AD203B41FA5}">
                      <a16:colId xmlns:a16="http://schemas.microsoft.com/office/drawing/2014/main" val="618255970"/>
                    </a:ext>
                  </a:extLst>
                </a:gridCol>
              </a:tblGrid>
              <a:tr h="460307">
                <a:tc>
                  <a:txBody>
                    <a:bodyPr/>
                    <a:lstStyle/>
                    <a:p>
                      <a:pPr marL="0" lvl="0" indent="0" algn="l" rtl="0">
                        <a:spcBef>
                          <a:spcPts val="0"/>
                        </a:spcBef>
                        <a:spcAft>
                          <a:spcPts val="0"/>
                        </a:spcAft>
                        <a:buNone/>
                      </a:pPr>
                      <a:r>
                        <a:rPr lang="en" sz="1600" dirty="0">
                          <a:latin typeface="Shrikhand"/>
                          <a:ea typeface="Shrikhand"/>
                          <a:cs typeface="Shrikhand"/>
                          <a:sym typeface="Shrikhand"/>
                        </a:rPr>
                        <a:t>t</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0692B6"/>
                    </a:solidFill>
                  </a:tcPr>
                </a:tc>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8</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14</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460307">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r</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7E4E9C"/>
                    </a:solidFill>
                  </a:tcPr>
                </a:tc>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0.46</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0.46</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accent6"/>
                    </a:solidFill>
                  </a:tcPr>
                </a:tc>
                <a:extLst>
                  <a:ext uri="{0D108BD9-81ED-4DB2-BD59-A6C34878D82A}">
                    <a16:rowId xmlns:a16="http://schemas.microsoft.com/office/drawing/2014/main" val="10001"/>
                  </a:ext>
                </a:extLst>
              </a:tr>
              <a:tr h="460307">
                <a:tc>
                  <a:txBody>
                    <a:bodyPr/>
                    <a:lstStyle/>
                    <a:p>
                      <a:pPr marL="0" lvl="0" indent="0" algn="l" rtl="0">
                        <a:spcBef>
                          <a:spcPts val="0"/>
                        </a:spcBef>
                        <a:spcAft>
                          <a:spcPts val="0"/>
                        </a:spcAft>
                        <a:buNone/>
                      </a:pPr>
                      <a:r>
                        <a:rPr lang="en" sz="1600" dirty="0">
                          <a:solidFill>
                            <a:schemeClr val="dk1"/>
                          </a:solidFill>
                          <a:latin typeface="Shrikhand"/>
                          <a:ea typeface="Shrikhand"/>
                          <a:cs typeface="Shrikhand"/>
                          <a:sym typeface="Shrikhand"/>
                        </a:rPr>
                        <a:t>k</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rgbClr val="E67693"/>
                    </a:solidFill>
                  </a:tcPr>
                </a:tc>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0</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0</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accent6"/>
                    </a:solidFill>
                  </a:tcPr>
                </a:tc>
                <a:extLst>
                  <a:ext uri="{0D108BD9-81ED-4DB2-BD59-A6C34878D82A}">
                    <a16:rowId xmlns:a16="http://schemas.microsoft.com/office/drawing/2014/main" val="10002"/>
                  </a:ext>
                </a:extLst>
              </a:tr>
              <a:tr h="460307">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P</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1C61F"/>
                    </a:solidFill>
                  </a:tcPr>
                </a:tc>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0.025</a:t>
                      </a:r>
                      <a:endParaRPr sz="1600" dirty="0">
                        <a:solidFill>
                          <a:schemeClr val="dk1"/>
                        </a:solidFill>
                        <a:latin typeface="Shrikhand"/>
                        <a:ea typeface="Shrikhand"/>
                        <a:cs typeface="Shrikhand"/>
                        <a:sym typeface="Shrikhand"/>
                      </a:endParaRPr>
                    </a:p>
                  </a:txBody>
                  <a:tcPr marL="91425" marR="91425" marT="91425" marB="91425" anchor="ctr">
                    <a:lnL w="19050" cap="flat" cmpd="sng" algn="ctr">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US" sz="1600" dirty="0">
                          <a:solidFill>
                            <a:schemeClr val="dk1"/>
                          </a:solidFill>
                          <a:latin typeface="Shrikhand"/>
                          <a:ea typeface="Shrikhand"/>
                          <a:cs typeface="Shrikhand"/>
                          <a:sym typeface="Shrikhand"/>
                        </a:rPr>
                        <a:t>0.001</a:t>
                      </a:r>
                      <a:endParaRPr sz="1600" dirty="0">
                        <a:solidFill>
                          <a:schemeClr val="dk1"/>
                        </a:solidFill>
                        <a:latin typeface="Shrikhand"/>
                        <a:ea typeface="Shrikhand"/>
                        <a:cs typeface="Shrikhand"/>
                        <a:sym typeface="Shrikhand"/>
                      </a:endParaRPr>
                    </a:p>
                  </a:txBody>
                  <a:tcPr marL="91425" marR="91425" marT="91425" marB="91425" anchor="ctr">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6"/>
                    </a:solidFill>
                  </a:tcPr>
                </a:tc>
                <a:extLst>
                  <a:ext uri="{0D108BD9-81ED-4DB2-BD59-A6C34878D82A}">
                    <a16:rowId xmlns:a16="http://schemas.microsoft.com/office/drawing/2014/main" val="3322730692"/>
                  </a:ext>
                </a:extLst>
              </a:tr>
            </a:tbl>
          </a:graphicData>
        </a:graphic>
      </p:graphicFrame>
      <p:graphicFrame>
        <p:nvGraphicFramePr>
          <p:cNvPr id="31" name="Google Shape;1137;p27">
            <a:extLst>
              <a:ext uri="{FF2B5EF4-FFF2-40B4-BE49-F238E27FC236}">
                <a16:creationId xmlns:a16="http://schemas.microsoft.com/office/drawing/2014/main" id="{C7384325-C8C6-5F42-9CE2-696025753EF4}"/>
              </a:ext>
            </a:extLst>
          </p:cNvPr>
          <p:cNvGraphicFramePr/>
          <p:nvPr>
            <p:extLst>
              <p:ext uri="{D42A27DB-BD31-4B8C-83A1-F6EECF244321}">
                <p14:modId xmlns:p14="http://schemas.microsoft.com/office/powerpoint/2010/main" val="2655331089"/>
              </p:ext>
            </p:extLst>
          </p:nvPr>
        </p:nvGraphicFramePr>
        <p:xfrm>
          <a:off x="3112188" y="4240530"/>
          <a:ext cx="5355632" cy="670530"/>
        </p:xfrm>
        <a:graphic>
          <a:graphicData uri="http://schemas.openxmlformats.org/drawingml/2006/table">
            <a:tbl>
              <a:tblPr>
                <a:noFill/>
                <a:tableStyleId>{8E591C96-B657-441A-A136-396E69E13C89}</a:tableStyleId>
              </a:tblPr>
              <a:tblGrid>
                <a:gridCol w="5355632">
                  <a:extLst>
                    <a:ext uri="{9D8B030D-6E8A-4147-A177-3AD203B41FA5}">
                      <a16:colId xmlns:a16="http://schemas.microsoft.com/office/drawing/2014/main" val="20000"/>
                    </a:ext>
                  </a:extLst>
                </a:gridCol>
              </a:tblGrid>
              <a:tr h="375557">
                <a:tc>
                  <a:txBody>
                    <a:bodyPr/>
                    <a:lstStyle/>
                    <a:p>
                      <a:pPr marL="0" lvl="0" indent="0" algn="r" rtl="0">
                        <a:spcBef>
                          <a:spcPts val="0"/>
                        </a:spcBef>
                        <a:spcAft>
                          <a:spcPts val="0"/>
                        </a:spcAft>
                        <a:buNone/>
                      </a:pPr>
                      <a:r>
                        <a:rPr lang="en-US" sz="1600" dirty="0">
                          <a:solidFill>
                            <a:schemeClr val="dk1"/>
                          </a:solidFill>
                          <a:latin typeface="Shrikhand"/>
                          <a:ea typeface="Shrikhand"/>
                          <a:cs typeface="Shrikhand"/>
                          <a:sym typeface="Shrikhand"/>
                        </a:rPr>
                        <a:t>Formulate your hypothesis, examine whether the survey can test it</a:t>
                      </a:r>
                      <a:endParaRPr sz="1600" dirty="0">
                        <a:solidFill>
                          <a:schemeClr val="dk1"/>
                        </a:solidFill>
                        <a:latin typeface="Shrikhand"/>
                        <a:ea typeface="Shrikhand"/>
                        <a:cs typeface="Shrikhand"/>
                        <a:sym typeface="Shrikhan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85C26E"/>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794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grpSp>
        <p:nvGrpSpPr>
          <p:cNvPr id="1319" name="Google Shape;1319;p30"/>
          <p:cNvGrpSpPr/>
          <p:nvPr/>
        </p:nvGrpSpPr>
        <p:grpSpPr>
          <a:xfrm>
            <a:off x="1579950" y="819150"/>
            <a:ext cx="5984100" cy="3505200"/>
            <a:chOff x="1607525" y="962625"/>
            <a:chExt cx="5984100" cy="3505200"/>
          </a:xfrm>
        </p:grpSpPr>
        <p:sp>
          <p:nvSpPr>
            <p:cNvPr id="1320" name="Google Shape;1320;p30"/>
            <p:cNvSpPr/>
            <p:nvPr/>
          </p:nvSpPr>
          <p:spPr>
            <a:xfrm>
              <a:off x="1607525" y="962625"/>
              <a:ext cx="5984100" cy="3505200"/>
            </a:xfrm>
            <a:prstGeom prst="roundRect">
              <a:avLst>
                <a:gd name="adj" fmla="val 18818"/>
              </a:avLst>
            </a:prstGeom>
            <a:solidFill>
              <a:srgbClr val="F1C61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1808675" y="1119825"/>
              <a:ext cx="5581800" cy="3190800"/>
            </a:xfrm>
            <a:prstGeom prst="roundRect">
              <a:avLst>
                <a:gd name="adj" fmla="val 16667"/>
              </a:avLst>
            </a:prstGeom>
            <a:solidFill>
              <a:srgbClr val="7E4E9C"/>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 name="Google Shape;1322;p30"/>
          <p:cNvSpPr txBox="1">
            <a:spLocks noGrp="1"/>
          </p:cNvSpPr>
          <p:nvPr>
            <p:ph type="title"/>
          </p:nvPr>
        </p:nvSpPr>
        <p:spPr>
          <a:xfrm>
            <a:off x="2593713" y="2159625"/>
            <a:ext cx="3876285" cy="9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Resources</a:t>
            </a:r>
            <a:endParaRPr dirty="0"/>
          </a:p>
        </p:txBody>
      </p:sp>
      <p:sp>
        <p:nvSpPr>
          <p:cNvPr id="1323" name="Google Shape;1323;p30"/>
          <p:cNvSpPr txBox="1">
            <a:spLocks noGrp="1"/>
          </p:cNvSpPr>
          <p:nvPr>
            <p:ph type="title" idx="2"/>
          </p:nvPr>
        </p:nvSpPr>
        <p:spPr>
          <a:xfrm>
            <a:off x="3838510" y="1306088"/>
            <a:ext cx="146644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sp>
        <p:nvSpPr>
          <p:cNvPr id="1324" name="Google Shape;1324;p30"/>
          <p:cNvSpPr txBox="1">
            <a:spLocks noGrp="1"/>
          </p:cNvSpPr>
          <p:nvPr>
            <p:ph type="subTitle" idx="1"/>
          </p:nvPr>
        </p:nvSpPr>
        <p:spPr>
          <a:xfrm>
            <a:off x="2593713" y="2923988"/>
            <a:ext cx="392093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 for creating or evaluating a survey for demographics</a:t>
            </a:r>
          </a:p>
          <a:p>
            <a:pPr marL="0" lvl="0" indent="0" algn="ctr" rtl="0">
              <a:spcBef>
                <a:spcPts val="0"/>
              </a:spcBef>
              <a:spcAft>
                <a:spcPts val="0"/>
              </a:spcAft>
              <a:buNone/>
            </a:pPr>
            <a:endParaRPr lang="en-US" sz="800" dirty="0"/>
          </a:p>
        </p:txBody>
      </p:sp>
      <p:grpSp>
        <p:nvGrpSpPr>
          <p:cNvPr id="1325" name="Google Shape;1325;p30"/>
          <p:cNvGrpSpPr/>
          <p:nvPr/>
        </p:nvGrpSpPr>
        <p:grpSpPr>
          <a:xfrm>
            <a:off x="917243" y="539367"/>
            <a:ext cx="2536947" cy="889258"/>
            <a:chOff x="3704025" y="4024300"/>
            <a:chExt cx="1757375" cy="616000"/>
          </a:xfrm>
        </p:grpSpPr>
        <p:sp>
          <p:nvSpPr>
            <p:cNvPr id="1326" name="Google Shape;1326;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30"/>
          <p:cNvGrpSpPr/>
          <p:nvPr/>
        </p:nvGrpSpPr>
        <p:grpSpPr>
          <a:xfrm flipH="1">
            <a:off x="6112117" y="3864626"/>
            <a:ext cx="1746304" cy="612181"/>
            <a:chOff x="3704025" y="4024300"/>
            <a:chExt cx="1757375" cy="616000"/>
          </a:xfrm>
        </p:grpSpPr>
        <p:sp>
          <p:nvSpPr>
            <p:cNvPr id="1348" name="Google Shape;1348;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30"/>
          <p:cNvGrpSpPr/>
          <p:nvPr/>
        </p:nvGrpSpPr>
        <p:grpSpPr>
          <a:xfrm flipH="1">
            <a:off x="5278428" y="-151676"/>
            <a:ext cx="4001898" cy="3619465"/>
            <a:chOff x="10301875" y="767200"/>
            <a:chExt cx="2350325" cy="2368450"/>
          </a:xfrm>
        </p:grpSpPr>
        <p:sp>
          <p:nvSpPr>
            <p:cNvPr id="1370" name="Google Shape;1370;p30"/>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0"/>
          <p:cNvGrpSpPr/>
          <p:nvPr/>
        </p:nvGrpSpPr>
        <p:grpSpPr>
          <a:xfrm>
            <a:off x="7355811" y="2998516"/>
            <a:ext cx="603427" cy="564362"/>
            <a:chOff x="1699700" y="1879225"/>
            <a:chExt cx="356825" cy="333725"/>
          </a:xfrm>
        </p:grpSpPr>
        <p:sp>
          <p:nvSpPr>
            <p:cNvPr id="1382" name="Google Shape;1382;p30"/>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0"/>
          <p:cNvGrpSpPr/>
          <p:nvPr/>
        </p:nvGrpSpPr>
        <p:grpSpPr>
          <a:xfrm>
            <a:off x="1939891" y="143441"/>
            <a:ext cx="977752" cy="1009418"/>
            <a:chOff x="892950" y="1721850"/>
            <a:chExt cx="578175" cy="596900"/>
          </a:xfrm>
        </p:grpSpPr>
        <p:sp>
          <p:nvSpPr>
            <p:cNvPr id="1385" name="Google Shape;1385;p30"/>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540583" y="1742093"/>
            <a:ext cx="694478" cy="643339"/>
            <a:chOff x="849200" y="983650"/>
            <a:chExt cx="231300" cy="214275"/>
          </a:xfrm>
        </p:grpSpPr>
        <p:sp>
          <p:nvSpPr>
            <p:cNvPr id="1389" name="Google Shape;1389;p30"/>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6645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33"/>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a:t>
            </a:r>
            <a:endParaRPr dirty="0"/>
          </a:p>
        </p:txBody>
      </p:sp>
      <p:sp>
        <p:nvSpPr>
          <p:cNvPr id="1501" name="Google Shape;1501;p33"/>
          <p:cNvSpPr txBox="1">
            <a:spLocks noGrp="1"/>
          </p:cNvSpPr>
          <p:nvPr>
            <p:ph type="title" idx="2"/>
          </p:nvPr>
        </p:nvSpPr>
        <p:spPr>
          <a:xfrm>
            <a:off x="1960020" y="893192"/>
            <a:ext cx="2889801" cy="2114274"/>
          </a:xfrm>
          <a:prstGeom prst="rect">
            <a:avLst/>
          </a:prstGeom>
        </p:spPr>
        <p:txBody>
          <a:bodyPr spcFirstLastPara="1" wrap="square" lIns="91425" tIns="91425" rIns="91425" bIns="91425" anchor="b" anchorCtr="0">
            <a:noAutofit/>
          </a:bodyPr>
          <a:lstStyle/>
          <a:p>
            <a:pPr lvl="0"/>
            <a:r>
              <a:rPr lang="en" sz="1800" dirty="0"/>
              <a:t>SIG#2 Report: </a:t>
            </a:r>
            <a:r>
              <a:rPr lang="en-US" sz="1600" dirty="0"/>
              <a:t>Enabling Exoplanet Demographics Studies with Standardized Exoplanet Survey Meta-Data</a:t>
            </a:r>
            <a:endParaRPr sz="1600" dirty="0"/>
          </a:p>
        </p:txBody>
      </p:sp>
      <p:sp>
        <p:nvSpPr>
          <p:cNvPr id="1503" name="Google Shape;1503;p33"/>
          <p:cNvSpPr txBox="1">
            <a:spLocks noGrp="1"/>
          </p:cNvSpPr>
          <p:nvPr>
            <p:ph type="title" idx="3"/>
          </p:nvPr>
        </p:nvSpPr>
        <p:spPr>
          <a:xfrm>
            <a:off x="6074935" y="3489031"/>
            <a:ext cx="2830012" cy="104897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1800" dirty="0" err="1"/>
              <a:t>Teske</a:t>
            </a:r>
            <a:r>
              <a:rPr lang="en-US" sz="1800" dirty="0"/>
              <a:t>, Wang, Wolfgang et al. 2021;</a:t>
            </a:r>
            <a:br>
              <a:rPr lang="en-US" sz="1800" dirty="0"/>
            </a:br>
            <a:r>
              <a:rPr lang="en-US" sz="1800" dirty="0" err="1"/>
              <a:t>Batalha</a:t>
            </a:r>
            <a:r>
              <a:rPr lang="en-US" sz="1800" dirty="0"/>
              <a:t>, Wolfgang, </a:t>
            </a:r>
            <a:r>
              <a:rPr lang="en-US" sz="1800" dirty="0" err="1"/>
              <a:t>Teske</a:t>
            </a:r>
            <a:r>
              <a:rPr lang="en-US" sz="1800" dirty="0"/>
              <a:t> et al. 2023</a:t>
            </a:r>
            <a:endParaRPr sz="1800" dirty="0"/>
          </a:p>
        </p:txBody>
      </p:sp>
      <p:grpSp>
        <p:nvGrpSpPr>
          <p:cNvPr id="18" name="Group 17">
            <a:extLst>
              <a:ext uri="{FF2B5EF4-FFF2-40B4-BE49-F238E27FC236}">
                <a16:creationId xmlns:a16="http://schemas.microsoft.com/office/drawing/2014/main" id="{81A92451-DAF4-4546-8582-140AA217309D}"/>
              </a:ext>
            </a:extLst>
          </p:cNvPr>
          <p:cNvGrpSpPr/>
          <p:nvPr/>
        </p:nvGrpSpPr>
        <p:grpSpPr>
          <a:xfrm>
            <a:off x="4849821" y="3357445"/>
            <a:ext cx="1045202" cy="1045202"/>
            <a:chOff x="4870477" y="1612227"/>
            <a:chExt cx="1045202" cy="1045202"/>
          </a:xfrm>
        </p:grpSpPr>
        <p:sp>
          <p:nvSpPr>
            <p:cNvPr id="1510" name="Google Shape;1510;p33"/>
            <p:cNvSpPr/>
            <p:nvPr/>
          </p:nvSpPr>
          <p:spPr>
            <a:xfrm>
              <a:off x="4870477" y="1612227"/>
              <a:ext cx="1045202" cy="1045202"/>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4976676" y="1718409"/>
              <a:ext cx="832804" cy="832804"/>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33"/>
          <p:cNvGrpSpPr/>
          <p:nvPr/>
        </p:nvGrpSpPr>
        <p:grpSpPr>
          <a:xfrm>
            <a:off x="713391" y="1612227"/>
            <a:ext cx="1045202" cy="1045202"/>
            <a:chOff x="2020225" y="1371100"/>
            <a:chExt cx="1494000" cy="1494000"/>
          </a:xfrm>
        </p:grpSpPr>
        <p:sp>
          <p:nvSpPr>
            <p:cNvPr id="1516" name="Google Shape;1516;p33"/>
            <p:cNvSpPr/>
            <p:nvPr/>
          </p:nvSpPr>
          <p:spPr>
            <a:xfrm>
              <a:off x="2020225" y="1371100"/>
              <a:ext cx="1494000" cy="14940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3"/>
            <p:cNvSpPr/>
            <p:nvPr/>
          </p:nvSpPr>
          <p:spPr>
            <a:xfrm>
              <a:off x="2172025" y="1522875"/>
              <a:ext cx="1190400" cy="11904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33"/>
          <p:cNvGrpSpPr/>
          <p:nvPr/>
        </p:nvGrpSpPr>
        <p:grpSpPr>
          <a:xfrm>
            <a:off x="1053305" y="1950329"/>
            <a:ext cx="365373" cy="368987"/>
            <a:chOff x="-59100700" y="1911950"/>
            <a:chExt cx="315875" cy="319000"/>
          </a:xfrm>
        </p:grpSpPr>
        <p:sp>
          <p:nvSpPr>
            <p:cNvPr id="1522" name="Google Shape;1522;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33"/>
          <p:cNvGrpSpPr/>
          <p:nvPr/>
        </p:nvGrpSpPr>
        <p:grpSpPr>
          <a:xfrm>
            <a:off x="5189737" y="3695547"/>
            <a:ext cx="365373" cy="368987"/>
            <a:chOff x="-59100700" y="1911950"/>
            <a:chExt cx="315875" cy="319000"/>
          </a:xfrm>
        </p:grpSpPr>
        <p:sp>
          <p:nvSpPr>
            <p:cNvPr id="1544" name="Google Shape;1544;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5" name="Google Shape;1565;p33"/>
          <p:cNvSpPr/>
          <p:nvPr/>
        </p:nvSpPr>
        <p:spPr>
          <a:xfrm>
            <a:off x="1600969" y="1465790"/>
            <a:ext cx="300300" cy="3003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3"/>
          <p:cNvSpPr/>
          <p:nvPr/>
        </p:nvSpPr>
        <p:spPr>
          <a:xfrm>
            <a:off x="5737388" y="3211008"/>
            <a:ext cx="300300" cy="3003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roup 13">
            <a:extLst>
              <a:ext uri="{FF2B5EF4-FFF2-40B4-BE49-F238E27FC236}">
                <a16:creationId xmlns:a16="http://schemas.microsoft.com/office/drawing/2014/main" id="{38CAC30B-23C7-AD4A-951A-8AD04C14D8E4}"/>
              </a:ext>
            </a:extLst>
          </p:cNvPr>
          <p:cNvGrpSpPr/>
          <p:nvPr/>
        </p:nvGrpSpPr>
        <p:grpSpPr>
          <a:xfrm>
            <a:off x="713403" y="3120151"/>
            <a:ext cx="3611756" cy="1349273"/>
            <a:chOff x="713403" y="3120151"/>
            <a:chExt cx="3611756" cy="1349273"/>
          </a:xfrm>
        </p:grpSpPr>
        <p:grpSp>
          <p:nvGrpSpPr>
            <p:cNvPr id="1518" name="Google Shape;1518;p33"/>
            <p:cNvGrpSpPr/>
            <p:nvPr/>
          </p:nvGrpSpPr>
          <p:grpSpPr>
            <a:xfrm>
              <a:off x="713403" y="3361952"/>
              <a:ext cx="1045202" cy="1045202"/>
              <a:chOff x="2020225" y="1371100"/>
              <a:chExt cx="1494000" cy="1494000"/>
            </a:xfrm>
          </p:grpSpPr>
          <p:sp>
            <p:nvSpPr>
              <p:cNvPr id="1519" name="Google Shape;1519;p33"/>
              <p:cNvSpPr/>
              <p:nvPr/>
            </p:nvSpPr>
            <p:spPr>
              <a:xfrm>
                <a:off x="2020225" y="1371100"/>
                <a:ext cx="1494000" cy="1494000"/>
              </a:xfrm>
              <a:prstGeom prst="roundRect">
                <a:avLst>
                  <a:gd name="adj" fmla="val 16667"/>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2172025" y="1522875"/>
                <a:ext cx="1190400" cy="11904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3"/>
            <p:cNvGrpSpPr/>
            <p:nvPr/>
          </p:nvGrpSpPr>
          <p:grpSpPr>
            <a:xfrm>
              <a:off x="1053305" y="3700054"/>
              <a:ext cx="365373" cy="368987"/>
              <a:chOff x="-59100700" y="1911950"/>
              <a:chExt cx="315875" cy="319000"/>
            </a:xfrm>
          </p:grpSpPr>
          <p:sp>
            <p:nvSpPr>
              <p:cNvPr id="1533" name="Google Shape;1533;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6" name="Google Shape;1566;p33"/>
            <p:cNvSpPr/>
            <p:nvPr/>
          </p:nvSpPr>
          <p:spPr>
            <a:xfrm>
              <a:off x="1600969" y="3215515"/>
              <a:ext cx="300300" cy="3003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03;p33">
              <a:extLst>
                <a:ext uri="{FF2B5EF4-FFF2-40B4-BE49-F238E27FC236}">
                  <a16:creationId xmlns:a16="http://schemas.microsoft.com/office/drawing/2014/main" id="{E972E640-F589-8146-B841-54895EE166F9}"/>
                </a:ext>
              </a:extLst>
            </p:cNvPr>
            <p:cNvSpPr txBox="1">
              <a:spLocks/>
            </p:cNvSpPr>
            <p:nvPr/>
          </p:nvSpPr>
          <p:spPr>
            <a:xfrm>
              <a:off x="1989659" y="3120151"/>
              <a:ext cx="2335500" cy="13492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Shrikhand"/>
                <a:buNone/>
                <a:defRPr sz="2400" b="0" i="0" u="none" strike="noStrike" cap="none">
                  <a:solidFill>
                    <a:schemeClr val="dk1"/>
                  </a:solidFill>
                  <a:latin typeface="Shrikhand"/>
                  <a:ea typeface="Shrikhand"/>
                  <a:cs typeface="Shrikhand"/>
                  <a:sym typeface="Shrikhand"/>
                </a:defRPr>
              </a:lvl1pPr>
              <a:lvl2pPr marR="0" lvl="1"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2pPr>
              <a:lvl3pPr marR="0" lvl="2"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3pPr>
              <a:lvl4pPr marR="0" lvl="3"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4pPr>
              <a:lvl5pPr marR="0" lvl="4"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5pPr>
              <a:lvl6pPr marR="0" lvl="5"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6pPr>
              <a:lvl7pPr marR="0" lvl="6"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7pPr>
              <a:lvl8pPr marR="0" lvl="7"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8pPr>
              <a:lvl9pPr marR="0" lvl="8"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9pPr>
            </a:lstStyle>
            <a:p>
              <a:r>
                <a:rPr lang="en-US" sz="1800" dirty="0"/>
                <a:t>https://</a:t>
              </a:r>
              <a:r>
                <a:rPr lang="en-US" sz="1800" dirty="0" err="1"/>
                <a:t>www.go-fair.org</a:t>
              </a:r>
              <a:r>
                <a:rPr lang="en-US" sz="1800" dirty="0"/>
                <a:t>/fair-principles/</a:t>
              </a:r>
            </a:p>
          </p:txBody>
        </p:sp>
      </p:grpSp>
      <p:grpSp>
        <p:nvGrpSpPr>
          <p:cNvPr id="15" name="Group 14">
            <a:extLst>
              <a:ext uri="{FF2B5EF4-FFF2-40B4-BE49-F238E27FC236}">
                <a16:creationId xmlns:a16="http://schemas.microsoft.com/office/drawing/2014/main" id="{E7D73D61-A507-EF45-9B3A-E79FFC305703}"/>
              </a:ext>
            </a:extLst>
          </p:cNvPr>
          <p:cNvGrpSpPr/>
          <p:nvPr/>
        </p:nvGrpSpPr>
        <p:grpSpPr>
          <a:xfrm>
            <a:off x="4849821" y="1313784"/>
            <a:ext cx="3596130" cy="1349273"/>
            <a:chOff x="4870478" y="3057881"/>
            <a:chExt cx="3596130" cy="1349273"/>
          </a:xfrm>
        </p:grpSpPr>
        <p:grpSp>
          <p:nvGrpSpPr>
            <p:cNvPr id="1512" name="Google Shape;1512;p33"/>
            <p:cNvGrpSpPr/>
            <p:nvPr/>
          </p:nvGrpSpPr>
          <p:grpSpPr>
            <a:xfrm>
              <a:off x="4870478" y="3361952"/>
              <a:ext cx="1045202" cy="1045202"/>
              <a:chOff x="2020225" y="1371100"/>
              <a:chExt cx="1494000" cy="1494000"/>
            </a:xfrm>
          </p:grpSpPr>
          <p:sp>
            <p:nvSpPr>
              <p:cNvPr id="1513" name="Google Shape;1513;p33"/>
              <p:cNvSpPr/>
              <p:nvPr/>
            </p:nvSpPr>
            <p:spPr>
              <a:xfrm>
                <a:off x="2020225" y="1371100"/>
                <a:ext cx="1494000" cy="1494000"/>
              </a:xfrm>
              <a:prstGeom prst="roundRect">
                <a:avLst>
                  <a:gd name="adj" fmla="val 16667"/>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3"/>
              <p:cNvSpPr/>
              <p:nvPr/>
            </p:nvSpPr>
            <p:spPr>
              <a:xfrm>
                <a:off x="2172025" y="1522875"/>
                <a:ext cx="1190400" cy="11904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554;p33"/>
            <p:cNvGrpSpPr/>
            <p:nvPr/>
          </p:nvGrpSpPr>
          <p:grpSpPr>
            <a:xfrm>
              <a:off x="5308877" y="3794783"/>
              <a:ext cx="95688" cy="119400"/>
              <a:chOff x="-59015625" y="1993850"/>
              <a:chExt cx="82725" cy="103225"/>
            </a:xfrm>
          </p:grpSpPr>
          <p:sp>
            <p:nvSpPr>
              <p:cNvPr id="1555" name="Google Shape;1555;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8" name="Google Shape;1568;p33"/>
            <p:cNvSpPr/>
            <p:nvPr/>
          </p:nvSpPr>
          <p:spPr>
            <a:xfrm>
              <a:off x="5758044" y="3215515"/>
              <a:ext cx="300300" cy="3003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03;p33">
              <a:extLst>
                <a:ext uri="{FF2B5EF4-FFF2-40B4-BE49-F238E27FC236}">
                  <a16:creationId xmlns:a16="http://schemas.microsoft.com/office/drawing/2014/main" id="{AA1234C0-69AC-C141-95C6-809C173D10B3}"/>
                </a:ext>
              </a:extLst>
            </p:cNvPr>
            <p:cNvSpPr txBox="1">
              <a:spLocks/>
            </p:cNvSpPr>
            <p:nvPr/>
          </p:nvSpPr>
          <p:spPr>
            <a:xfrm>
              <a:off x="6131108" y="3057881"/>
              <a:ext cx="2335500" cy="13492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Shrikhand"/>
                <a:buNone/>
                <a:defRPr sz="2400" b="0" i="0" u="none" strike="noStrike" cap="none">
                  <a:solidFill>
                    <a:schemeClr val="dk1"/>
                  </a:solidFill>
                  <a:latin typeface="Shrikhand"/>
                  <a:ea typeface="Shrikhand"/>
                  <a:cs typeface="Shrikhand"/>
                  <a:sym typeface="Shrikhand"/>
                </a:defRPr>
              </a:lvl1pPr>
              <a:lvl2pPr marR="0" lvl="1"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2pPr>
              <a:lvl3pPr marR="0" lvl="2"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3pPr>
              <a:lvl4pPr marR="0" lvl="3"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4pPr>
              <a:lvl5pPr marR="0" lvl="4"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5pPr>
              <a:lvl6pPr marR="0" lvl="5"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6pPr>
              <a:lvl7pPr marR="0" lvl="6"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7pPr>
              <a:lvl8pPr marR="0" lvl="7"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8pPr>
              <a:lvl9pPr marR="0" lvl="8"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9pPr>
            </a:lstStyle>
            <a:p>
              <a:r>
                <a:rPr lang="en-US" sz="1800" dirty="0"/>
                <a:t>NASA Exoplanet Archive Kepler Mission Page</a:t>
              </a:r>
            </a:p>
          </p:txBody>
        </p:sp>
      </p:grpSp>
      <p:pic>
        <p:nvPicPr>
          <p:cNvPr id="3" name="Picture 2">
            <a:extLst>
              <a:ext uri="{FF2B5EF4-FFF2-40B4-BE49-F238E27FC236}">
                <a16:creationId xmlns:a16="http://schemas.microsoft.com/office/drawing/2014/main" id="{44B1A95F-E882-AE4C-A565-3B866740D4C2}"/>
              </a:ext>
            </a:extLst>
          </p:cNvPr>
          <p:cNvPicPr>
            <a:picLocks noChangeAspect="1"/>
          </p:cNvPicPr>
          <p:nvPr/>
        </p:nvPicPr>
        <p:blipFill>
          <a:blip r:embed="rId3"/>
          <a:stretch>
            <a:fillRect/>
          </a:stretch>
        </p:blipFill>
        <p:spPr>
          <a:xfrm>
            <a:off x="4930665" y="1703775"/>
            <a:ext cx="883513" cy="883513"/>
          </a:xfrm>
          <a:prstGeom prst="rect">
            <a:avLst/>
          </a:prstGeom>
        </p:spPr>
      </p:pic>
      <p:pic>
        <p:nvPicPr>
          <p:cNvPr id="5" name="Picture 4">
            <a:extLst>
              <a:ext uri="{FF2B5EF4-FFF2-40B4-BE49-F238E27FC236}">
                <a16:creationId xmlns:a16="http://schemas.microsoft.com/office/drawing/2014/main" id="{F1AB595E-4E97-0B49-BCFC-7E814EC8BE1C}"/>
              </a:ext>
            </a:extLst>
          </p:cNvPr>
          <p:cNvPicPr>
            <a:picLocks noChangeAspect="1"/>
          </p:cNvPicPr>
          <p:nvPr/>
        </p:nvPicPr>
        <p:blipFill>
          <a:blip r:embed="rId4"/>
          <a:stretch>
            <a:fillRect/>
          </a:stretch>
        </p:blipFill>
        <p:spPr>
          <a:xfrm>
            <a:off x="790763" y="3438228"/>
            <a:ext cx="888636" cy="888636"/>
          </a:xfrm>
          <a:prstGeom prst="rect">
            <a:avLst/>
          </a:prstGeom>
        </p:spPr>
      </p:pic>
      <p:pic>
        <p:nvPicPr>
          <p:cNvPr id="7" name="Picture 6">
            <a:extLst>
              <a:ext uri="{FF2B5EF4-FFF2-40B4-BE49-F238E27FC236}">
                <a16:creationId xmlns:a16="http://schemas.microsoft.com/office/drawing/2014/main" id="{56906A27-384C-ED4D-9B91-57B9EA27C06C}"/>
              </a:ext>
            </a:extLst>
          </p:cNvPr>
          <p:cNvPicPr>
            <a:picLocks noChangeAspect="1"/>
          </p:cNvPicPr>
          <p:nvPr/>
        </p:nvPicPr>
        <p:blipFill>
          <a:blip r:embed="rId5"/>
          <a:stretch>
            <a:fillRect/>
          </a:stretch>
        </p:blipFill>
        <p:spPr>
          <a:xfrm>
            <a:off x="790763" y="1692482"/>
            <a:ext cx="897837" cy="897837"/>
          </a:xfrm>
          <a:prstGeom prst="rect">
            <a:avLst/>
          </a:prstGeom>
        </p:spPr>
      </p:pic>
    </p:spTree>
    <p:extLst>
      <p:ext uri="{BB962C8B-B14F-4D97-AF65-F5344CB8AC3E}">
        <p14:creationId xmlns:p14="http://schemas.microsoft.com/office/powerpoint/2010/main" val="1664344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45"/>
          <p:cNvSpPr txBox="1">
            <a:spLocks noGrp="1"/>
          </p:cNvSpPr>
          <p:nvPr>
            <p:ph type="title"/>
          </p:nvPr>
        </p:nvSpPr>
        <p:spPr>
          <a:xfrm>
            <a:off x="971975" y="379133"/>
            <a:ext cx="5938738" cy="95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Conclusions</a:t>
            </a:r>
            <a:endParaRPr sz="4800" dirty="0"/>
          </a:p>
        </p:txBody>
      </p:sp>
      <p:sp>
        <p:nvSpPr>
          <p:cNvPr id="2115" name="Google Shape;2115;p45"/>
          <p:cNvSpPr txBox="1">
            <a:spLocks noGrp="1"/>
          </p:cNvSpPr>
          <p:nvPr>
            <p:ph type="title" idx="2"/>
          </p:nvPr>
        </p:nvSpPr>
        <p:spPr>
          <a:xfrm>
            <a:off x="972320" y="1680400"/>
            <a:ext cx="3445256" cy="129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No manual vetting!</a:t>
            </a:r>
            <a:br>
              <a:rPr lang="en" sz="2400" dirty="0"/>
            </a:br>
            <a:br>
              <a:rPr lang="en" sz="2400" dirty="0"/>
            </a:br>
            <a:r>
              <a:rPr lang="en" sz="2400" dirty="0"/>
              <a:t>Utilize metadata!</a:t>
            </a:r>
            <a:endParaRPr sz="2400" dirty="0"/>
          </a:p>
        </p:txBody>
      </p:sp>
      <p:sp>
        <p:nvSpPr>
          <p:cNvPr id="2116" name="Google Shape;2116;p45"/>
          <p:cNvSpPr txBox="1"/>
          <p:nvPr/>
        </p:nvSpPr>
        <p:spPr>
          <a:xfrm>
            <a:off x="971975" y="4234800"/>
            <a:ext cx="3400500" cy="3693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dirty="0">
                <a:solidFill>
                  <a:schemeClr val="dk1"/>
                </a:solidFill>
                <a:latin typeface="Delius"/>
                <a:ea typeface="Delius"/>
                <a:cs typeface="Delius"/>
                <a:sym typeface="Delius"/>
              </a:rPr>
              <a:t>Please keep this slide for attribution</a:t>
            </a:r>
            <a:endParaRPr sz="1200" dirty="0">
              <a:solidFill>
                <a:schemeClr val="dk1"/>
              </a:solidFill>
              <a:latin typeface="Delius"/>
              <a:ea typeface="Delius"/>
              <a:cs typeface="Delius"/>
              <a:sym typeface="Delius"/>
            </a:endParaRPr>
          </a:p>
        </p:txBody>
      </p:sp>
      <p:grpSp>
        <p:nvGrpSpPr>
          <p:cNvPr id="2117" name="Google Shape;2117;p45"/>
          <p:cNvGrpSpPr/>
          <p:nvPr/>
        </p:nvGrpSpPr>
        <p:grpSpPr>
          <a:xfrm>
            <a:off x="4654637" y="1295796"/>
            <a:ext cx="980874" cy="1012641"/>
            <a:chOff x="892950" y="1721850"/>
            <a:chExt cx="578175" cy="596900"/>
          </a:xfrm>
        </p:grpSpPr>
        <p:sp>
          <p:nvSpPr>
            <p:cNvPr id="2118" name="Google Shape;2118;p45"/>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5"/>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5"/>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45"/>
          <p:cNvGrpSpPr/>
          <p:nvPr/>
        </p:nvGrpSpPr>
        <p:grpSpPr>
          <a:xfrm>
            <a:off x="4594198" y="2665933"/>
            <a:ext cx="1947254" cy="688729"/>
            <a:chOff x="6988000" y="1670400"/>
            <a:chExt cx="1176375" cy="416075"/>
          </a:xfrm>
        </p:grpSpPr>
        <p:sp>
          <p:nvSpPr>
            <p:cNvPr id="2122" name="Google Shape;2122;p45"/>
            <p:cNvSpPr/>
            <p:nvPr/>
          </p:nvSpPr>
          <p:spPr>
            <a:xfrm>
              <a:off x="7066300" y="1690275"/>
              <a:ext cx="1098075" cy="396200"/>
            </a:xfrm>
            <a:custGeom>
              <a:avLst/>
              <a:gdLst/>
              <a:ahLst/>
              <a:cxnLst/>
              <a:rect l="l" t="t" r="r" b="b"/>
              <a:pathLst>
                <a:path w="43923" h="15848" fill="none" extrusionOk="0">
                  <a:moveTo>
                    <a:pt x="43922" y="15848"/>
                  </a:moveTo>
                  <a:cubicBezTo>
                    <a:pt x="31885" y="5525"/>
                    <a:pt x="15835" y="1"/>
                    <a:pt x="0" y="71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5"/>
            <p:cNvSpPr/>
            <p:nvPr/>
          </p:nvSpPr>
          <p:spPr>
            <a:xfrm>
              <a:off x="7469600" y="1704325"/>
              <a:ext cx="117025" cy="121075"/>
            </a:xfrm>
            <a:custGeom>
              <a:avLst/>
              <a:gdLst/>
              <a:ahLst/>
              <a:cxnLst/>
              <a:rect l="l" t="t" r="r" b="b"/>
              <a:pathLst>
                <a:path w="4681" h="4843" extrusionOk="0">
                  <a:moveTo>
                    <a:pt x="1814" y="0"/>
                  </a:moveTo>
                  <a:cubicBezTo>
                    <a:pt x="1748" y="0"/>
                    <a:pt x="1684" y="45"/>
                    <a:pt x="1668" y="117"/>
                  </a:cubicBezTo>
                  <a:lnTo>
                    <a:pt x="1334" y="1534"/>
                  </a:lnTo>
                  <a:lnTo>
                    <a:pt x="96" y="2308"/>
                  </a:lnTo>
                  <a:cubicBezTo>
                    <a:pt x="1" y="2356"/>
                    <a:pt x="1" y="2499"/>
                    <a:pt x="96" y="2558"/>
                  </a:cubicBezTo>
                  <a:lnTo>
                    <a:pt x="1346" y="3308"/>
                  </a:lnTo>
                  <a:lnTo>
                    <a:pt x="1692" y="4725"/>
                  </a:lnTo>
                  <a:cubicBezTo>
                    <a:pt x="1708" y="4797"/>
                    <a:pt x="1772" y="4842"/>
                    <a:pt x="1838" y="4842"/>
                  </a:cubicBezTo>
                  <a:cubicBezTo>
                    <a:pt x="1870" y="4842"/>
                    <a:pt x="1903" y="4832"/>
                    <a:pt x="1930" y="4808"/>
                  </a:cubicBezTo>
                  <a:lnTo>
                    <a:pt x="3037" y="3844"/>
                  </a:lnTo>
                  <a:lnTo>
                    <a:pt x="4490" y="3963"/>
                  </a:lnTo>
                  <a:cubicBezTo>
                    <a:pt x="4597" y="3963"/>
                    <a:pt x="4680" y="3856"/>
                    <a:pt x="4633" y="3749"/>
                  </a:cubicBezTo>
                  <a:lnTo>
                    <a:pt x="4061" y="2403"/>
                  </a:lnTo>
                  <a:lnTo>
                    <a:pt x="4621" y="1058"/>
                  </a:lnTo>
                  <a:cubicBezTo>
                    <a:pt x="4666" y="956"/>
                    <a:pt x="4593" y="855"/>
                    <a:pt x="4484" y="855"/>
                  </a:cubicBezTo>
                  <a:cubicBezTo>
                    <a:pt x="4478" y="855"/>
                    <a:pt x="4472" y="855"/>
                    <a:pt x="4466" y="856"/>
                  </a:cubicBezTo>
                  <a:lnTo>
                    <a:pt x="3013" y="987"/>
                  </a:lnTo>
                  <a:lnTo>
                    <a:pt x="1906" y="34"/>
                  </a:lnTo>
                  <a:cubicBezTo>
                    <a:pt x="1879" y="11"/>
                    <a:pt x="1846" y="0"/>
                    <a:pt x="1814"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5"/>
            <p:cNvSpPr/>
            <p:nvPr/>
          </p:nvSpPr>
          <p:spPr>
            <a:xfrm>
              <a:off x="7972050" y="1925750"/>
              <a:ext cx="121775" cy="119150"/>
            </a:xfrm>
            <a:custGeom>
              <a:avLst/>
              <a:gdLst/>
              <a:ahLst/>
              <a:cxnLst/>
              <a:rect l="l" t="t" r="r" b="b"/>
              <a:pathLst>
                <a:path w="4871" h="4766" extrusionOk="0">
                  <a:moveTo>
                    <a:pt x="3475" y="0"/>
                  </a:moveTo>
                  <a:cubicBezTo>
                    <a:pt x="3448" y="0"/>
                    <a:pt x="3420" y="7"/>
                    <a:pt x="3394" y="23"/>
                  </a:cubicBezTo>
                  <a:lnTo>
                    <a:pt x="2144" y="762"/>
                  </a:lnTo>
                  <a:lnTo>
                    <a:pt x="727" y="381"/>
                  </a:lnTo>
                  <a:cubicBezTo>
                    <a:pt x="713" y="376"/>
                    <a:pt x="699" y="374"/>
                    <a:pt x="685" y="374"/>
                  </a:cubicBezTo>
                  <a:cubicBezTo>
                    <a:pt x="596" y="374"/>
                    <a:pt x="528" y="466"/>
                    <a:pt x="548" y="559"/>
                  </a:cubicBezTo>
                  <a:lnTo>
                    <a:pt x="858" y="1976"/>
                  </a:lnTo>
                  <a:lnTo>
                    <a:pt x="60" y="3202"/>
                  </a:lnTo>
                  <a:cubicBezTo>
                    <a:pt x="1" y="3298"/>
                    <a:pt x="60" y="3417"/>
                    <a:pt x="179" y="3429"/>
                  </a:cubicBezTo>
                  <a:lnTo>
                    <a:pt x="1632" y="3571"/>
                  </a:lnTo>
                  <a:lnTo>
                    <a:pt x="2549" y="4714"/>
                  </a:lnTo>
                  <a:cubicBezTo>
                    <a:pt x="2574" y="4749"/>
                    <a:pt x="2613" y="4765"/>
                    <a:pt x="2654" y="4765"/>
                  </a:cubicBezTo>
                  <a:cubicBezTo>
                    <a:pt x="2711" y="4765"/>
                    <a:pt x="2771" y="4734"/>
                    <a:pt x="2799" y="4679"/>
                  </a:cubicBezTo>
                  <a:lnTo>
                    <a:pt x="3382" y="3333"/>
                  </a:lnTo>
                  <a:lnTo>
                    <a:pt x="4739" y="2821"/>
                  </a:lnTo>
                  <a:cubicBezTo>
                    <a:pt x="4847" y="2774"/>
                    <a:pt x="4870" y="2643"/>
                    <a:pt x="4787" y="2571"/>
                  </a:cubicBezTo>
                  <a:lnTo>
                    <a:pt x="3692" y="1595"/>
                  </a:lnTo>
                  <a:lnTo>
                    <a:pt x="3620" y="142"/>
                  </a:lnTo>
                  <a:cubicBezTo>
                    <a:pt x="3620" y="55"/>
                    <a:pt x="3550" y="0"/>
                    <a:pt x="3475"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5"/>
            <p:cNvSpPr/>
            <p:nvPr/>
          </p:nvSpPr>
          <p:spPr>
            <a:xfrm>
              <a:off x="6988000" y="1670400"/>
              <a:ext cx="121775" cy="119200"/>
            </a:xfrm>
            <a:custGeom>
              <a:avLst/>
              <a:gdLst/>
              <a:ahLst/>
              <a:cxnLst/>
              <a:rect l="l" t="t" r="r" b="b"/>
              <a:pathLst>
                <a:path w="4871" h="4768" extrusionOk="0">
                  <a:moveTo>
                    <a:pt x="3469" y="0"/>
                  </a:moveTo>
                  <a:cubicBezTo>
                    <a:pt x="3444" y="0"/>
                    <a:pt x="3418" y="7"/>
                    <a:pt x="3394" y="22"/>
                  </a:cubicBezTo>
                  <a:lnTo>
                    <a:pt x="2144" y="760"/>
                  </a:lnTo>
                  <a:lnTo>
                    <a:pt x="727" y="379"/>
                  </a:lnTo>
                  <a:cubicBezTo>
                    <a:pt x="716" y="377"/>
                    <a:pt x="705" y="375"/>
                    <a:pt x="694" y="375"/>
                  </a:cubicBezTo>
                  <a:cubicBezTo>
                    <a:pt x="601" y="375"/>
                    <a:pt x="527" y="462"/>
                    <a:pt x="548" y="558"/>
                  </a:cubicBezTo>
                  <a:lnTo>
                    <a:pt x="858" y="1986"/>
                  </a:lnTo>
                  <a:lnTo>
                    <a:pt x="60" y="3201"/>
                  </a:lnTo>
                  <a:cubicBezTo>
                    <a:pt x="1" y="3296"/>
                    <a:pt x="60" y="3427"/>
                    <a:pt x="179" y="3439"/>
                  </a:cubicBezTo>
                  <a:lnTo>
                    <a:pt x="1632" y="3582"/>
                  </a:lnTo>
                  <a:lnTo>
                    <a:pt x="2549" y="4713"/>
                  </a:lnTo>
                  <a:cubicBezTo>
                    <a:pt x="2575" y="4749"/>
                    <a:pt x="2617" y="4768"/>
                    <a:pt x="2660" y="4768"/>
                  </a:cubicBezTo>
                  <a:cubicBezTo>
                    <a:pt x="2715" y="4768"/>
                    <a:pt x="2772" y="4737"/>
                    <a:pt x="2799" y="4677"/>
                  </a:cubicBezTo>
                  <a:lnTo>
                    <a:pt x="3382" y="3344"/>
                  </a:lnTo>
                  <a:lnTo>
                    <a:pt x="4739" y="2820"/>
                  </a:lnTo>
                  <a:cubicBezTo>
                    <a:pt x="4847" y="2772"/>
                    <a:pt x="4870" y="2641"/>
                    <a:pt x="4787" y="2570"/>
                  </a:cubicBezTo>
                  <a:lnTo>
                    <a:pt x="3704" y="1593"/>
                  </a:lnTo>
                  <a:lnTo>
                    <a:pt x="3620" y="141"/>
                  </a:lnTo>
                  <a:cubicBezTo>
                    <a:pt x="3620" y="61"/>
                    <a:pt x="3546" y="0"/>
                    <a:pt x="3469"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45"/>
          <p:cNvGrpSpPr/>
          <p:nvPr/>
        </p:nvGrpSpPr>
        <p:grpSpPr>
          <a:xfrm>
            <a:off x="4165150" y="2040663"/>
            <a:ext cx="1574925" cy="435125"/>
            <a:chOff x="756925" y="4188225"/>
            <a:chExt cx="1574925" cy="435125"/>
          </a:xfrm>
        </p:grpSpPr>
        <p:sp>
          <p:nvSpPr>
            <p:cNvPr id="2127" name="Google Shape;2127;p45"/>
            <p:cNvSpPr/>
            <p:nvPr/>
          </p:nvSpPr>
          <p:spPr>
            <a:xfrm>
              <a:off x="756925" y="4188225"/>
              <a:ext cx="1574925" cy="398500"/>
            </a:xfrm>
            <a:custGeom>
              <a:avLst/>
              <a:gdLst/>
              <a:ahLst/>
              <a:cxnLst/>
              <a:rect l="l" t="t" r="r" b="b"/>
              <a:pathLst>
                <a:path w="62997" h="15940" extrusionOk="0">
                  <a:moveTo>
                    <a:pt x="22729" y="0"/>
                  </a:moveTo>
                  <a:cubicBezTo>
                    <a:pt x="22379" y="0"/>
                    <a:pt x="22029" y="23"/>
                    <a:pt x="21682" y="69"/>
                  </a:cubicBezTo>
                  <a:cubicBezTo>
                    <a:pt x="18836" y="450"/>
                    <a:pt x="14848" y="2760"/>
                    <a:pt x="15122" y="6046"/>
                  </a:cubicBezTo>
                  <a:cubicBezTo>
                    <a:pt x="14991" y="5974"/>
                    <a:pt x="14860" y="5915"/>
                    <a:pt x="14729" y="5855"/>
                  </a:cubicBezTo>
                  <a:cubicBezTo>
                    <a:pt x="13697" y="5382"/>
                    <a:pt x="12558" y="5128"/>
                    <a:pt x="11429" y="5128"/>
                  </a:cubicBezTo>
                  <a:cubicBezTo>
                    <a:pt x="10369" y="5128"/>
                    <a:pt x="9317" y="5353"/>
                    <a:pt x="8371" y="5831"/>
                  </a:cubicBezTo>
                  <a:cubicBezTo>
                    <a:pt x="6275" y="6891"/>
                    <a:pt x="4846" y="9260"/>
                    <a:pt x="5168" y="11582"/>
                  </a:cubicBezTo>
                  <a:cubicBezTo>
                    <a:pt x="5168" y="11596"/>
                    <a:pt x="5149" y="11602"/>
                    <a:pt x="5116" y="11602"/>
                  </a:cubicBezTo>
                  <a:cubicBezTo>
                    <a:pt x="4830" y="11602"/>
                    <a:pt x="3456" y="11152"/>
                    <a:pt x="3275" y="11142"/>
                  </a:cubicBezTo>
                  <a:cubicBezTo>
                    <a:pt x="3187" y="11134"/>
                    <a:pt x="3098" y="11130"/>
                    <a:pt x="3009" y="11130"/>
                  </a:cubicBezTo>
                  <a:cubicBezTo>
                    <a:pt x="2261" y="11130"/>
                    <a:pt x="1474" y="11397"/>
                    <a:pt x="953" y="11939"/>
                  </a:cubicBezTo>
                  <a:cubicBezTo>
                    <a:pt x="1" y="12951"/>
                    <a:pt x="143" y="14571"/>
                    <a:pt x="405" y="15940"/>
                  </a:cubicBezTo>
                  <a:lnTo>
                    <a:pt x="56996" y="15940"/>
                  </a:lnTo>
                  <a:cubicBezTo>
                    <a:pt x="58996" y="15833"/>
                    <a:pt x="60996" y="15797"/>
                    <a:pt x="62997" y="15690"/>
                  </a:cubicBezTo>
                  <a:cubicBezTo>
                    <a:pt x="62842" y="13797"/>
                    <a:pt x="61484" y="12154"/>
                    <a:pt x="59806" y="11272"/>
                  </a:cubicBezTo>
                  <a:cubicBezTo>
                    <a:pt x="58276" y="10464"/>
                    <a:pt x="56505" y="10207"/>
                    <a:pt x="54761" y="10207"/>
                  </a:cubicBezTo>
                  <a:cubicBezTo>
                    <a:pt x="54605" y="10207"/>
                    <a:pt x="54449" y="10209"/>
                    <a:pt x="54293" y="10213"/>
                  </a:cubicBezTo>
                  <a:cubicBezTo>
                    <a:pt x="54176" y="10216"/>
                    <a:pt x="54058" y="10221"/>
                    <a:pt x="53941" y="10221"/>
                  </a:cubicBezTo>
                  <a:cubicBezTo>
                    <a:pt x="53664" y="10221"/>
                    <a:pt x="53393" y="10195"/>
                    <a:pt x="53150" y="10070"/>
                  </a:cubicBezTo>
                  <a:cubicBezTo>
                    <a:pt x="52733" y="9856"/>
                    <a:pt x="52495" y="9415"/>
                    <a:pt x="52257" y="9010"/>
                  </a:cubicBezTo>
                  <a:cubicBezTo>
                    <a:pt x="50138" y="5284"/>
                    <a:pt x="46399" y="2498"/>
                    <a:pt x="42220" y="1533"/>
                  </a:cubicBezTo>
                  <a:cubicBezTo>
                    <a:pt x="41083" y="1268"/>
                    <a:pt x="39918" y="1138"/>
                    <a:pt x="38751" y="1138"/>
                  </a:cubicBezTo>
                  <a:cubicBezTo>
                    <a:pt x="35629" y="1138"/>
                    <a:pt x="32501" y="2068"/>
                    <a:pt x="29909" y="3819"/>
                  </a:cubicBezTo>
                  <a:cubicBezTo>
                    <a:pt x="28352" y="1458"/>
                    <a:pt x="25543" y="0"/>
                    <a:pt x="22729"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5"/>
            <p:cNvSpPr/>
            <p:nvPr/>
          </p:nvSpPr>
          <p:spPr>
            <a:xfrm>
              <a:off x="1979700" y="4366450"/>
              <a:ext cx="41100" cy="87525"/>
            </a:xfrm>
            <a:custGeom>
              <a:avLst/>
              <a:gdLst/>
              <a:ahLst/>
              <a:cxnLst/>
              <a:rect l="l" t="t" r="r" b="b"/>
              <a:pathLst>
                <a:path w="1644" h="3501" fill="none" extrusionOk="0">
                  <a:moveTo>
                    <a:pt x="1644" y="3501"/>
                  </a:moveTo>
                  <a:cubicBezTo>
                    <a:pt x="1382" y="2227"/>
                    <a:pt x="810" y="1012"/>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5"/>
            <p:cNvSpPr/>
            <p:nvPr/>
          </p:nvSpPr>
          <p:spPr>
            <a:xfrm>
              <a:off x="1889200" y="4296500"/>
              <a:ext cx="42900" cy="34850"/>
            </a:xfrm>
            <a:custGeom>
              <a:avLst/>
              <a:gdLst/>
              <a:ahLst/>
              <a:cxnLst/>
              <a:rect l="l" t="t" r="r" b="b"/>
              <a:pathLst>
                <a:path w="1716" h="1394" fill="none" extrusionOk="0">
                  <a:moveTo>
                    <a:pt x="1715" y="1393"/>
                  </a:moveTo>
                  <a:cubicBezTo>
                    <a:pt x="1311" y="762"/>
                    <a:pt x="703" y="262"/>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5"/>
            <p:cNvSpPr/>
            <p:nvPr/>
          </p:nvSpPr>
          <p:spPr>
            <a:xfrm>
              <a:off x="1801400" y="4265525"/>
              <a:ext cx="40200" cy="15800"/>
            </a:xfrm>
            <a:custGeom>
              <a:avLst/>
              <a:gdLst/>
              <a:ahLst/>
              <a:cxnLst/>
              <a:rect l="l" t="t" r="r" b="b"/>
              <a:pathLst>
                <a:path w="1608" h="632" fill="none" extrusionOk="0">
                  <a:moveTo>
                    <a:pt x="1608" y="632"/>
                  </a:moveTo>
                  <a:cubicBezTo>
                    <a:pt x="1215" y="191"/>
                    <a:pt x="572" y="1"/>
                    <a:pt x="1" y="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5"/>
            <p:cNvSpPr/>
            <p:nvPr/>
          </p:nvSpPr>
          <p:spPr>
            <a:xfrm>
              <a:off x="2195500" y="4491450"/>
              <a:ext cx="69675" cy="56000"/>
            </a:xfrm>
            <a:custGeom>
              <a:avLst/>
              <a:gdLst/>
              <a:ahLst/>
              <a:cxnLst/>
              <a:rect l="l" t="t" r="r" b="b"/>
              <a:pathLst>
                <a:path w="2787" h="2240" fill="none" extrusionOk="0">
                  <a:moveTo>
                    <a:pt x="2787" y="2239"/>
                  </a:moveTo>
                  <a:cubicBezTo>
                    <a:pt x="2179" y="1191"/>
                    <a:pt x="1167" y="370"/>
                    <a:pt x="1"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5"/>
            <p:cNvSpPr/>
            <p:nvPr/>
          </p:nvSpPr>
          <p:spPr>
            <a:xfrm>
              <a:off x="2112750" y="4481325"/>
              <a:ext cx="39900" cy="3900"/>
            </a:xfrm>
            <a:custGeom>
              <a:avLst/>
              <a:gdLst/>
              <a:ahLst/>
              <a:cxnLst/>
              <a:rect l="l" t="t" r="r" b="b"/>
              <a:pathLst>
                <a:path w="1596" h="156" fill="none" extrusionOk="0">
                  <a:moveTo>
                    <a:pt x="1596" y="144"/>
                  </a:moveTo>
                  <a:cubicBezTo>
                    <a:pt x="1072" y="1"/>
                    <a:pt x="513" y="1"/>
                    <a:pt x="1" y="15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5"/>
            <p:cNvSpPr/>
            <p:nvPr/>
          </p:nvSpPr>
          <p:spPr>
            <a:xfrm>
              <a:off x="1483800" y="4364350"/>
              <a:ext cx="17300" cy="103325"/>
            </a:xfrm>
            <a:custGeom>
              <a:avLst/>
              <a:gdLst/>
              <a:ahLst/>
              <a:cxnLst/>
              <a:rect l="l" t="t" r="r" b="b"/>
              <a:pathLst>
                <a:path w="692" h="4133" fill="none" extrusionOk="0">
                  <a:moveTo>
                    <a:pt x="1" y="4132"/>
                  </a:moveTo>
                  <a:cubicBezTo>
                    <a:pt x="584" y="2906"/>
                    <a:pt x="691" y="1215"/>
                    <a:pt x="48"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5"/>
            <p:cNvSpPr/>
            <p:nvPr/>
          </p:nvSpPr>
          <p:spPr>
            <a:xfrm>
              <a:off x="1427550" y="4276250"/>
              <a:ext cx="37525" cy="42900"/>
            </a:xfrm>
            <a:custGeom>
              <a:avLst/>
              <a:gdLst/>
              <a:ahLst/>
              <a:cxnLst/>
              <a:rect l="l" t="t" r="r" b="b"/>
              <a:pathLst>
                <a:path w="1501" h="1716" fill="none" extrusionOk="0">
                  <a:moveTo>
                    <a:pt x="1501" y="1715"/>
                  </a:moveTo>
                  <a:cubicBezTo>
                    <a:pt x="1143" y="1036"/>
                    <a:pt x="620" y="453"/>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5"/>
            <p:cNvSpPr/>
            <p:nvPr/>
          </p:nvSpPr>
          <p:spPr>
            <a:xfrm>
              <a:off x="1339750" y="4239350"/>
              <a:ext cx="37825" cy="9250"/>
            </a:xfrm>
            <a:custGeom>
              <a:avLst/>
              <a:gdLst/>
              <a:ahLst/>
              <a:cxnLst/>
              <a:rect l="l" t="t" r="r" b="b"/>
              <a:pathLst>
                <a:path w="1513" h="370" fill="none" extrusionOk="0">
                  <a:moveTo>
                    <a:pt x="1512" y="369"/>
                  </a:moveTo>
                  <a:cubicBezTo>
                    <a:pt x="1024" y="167"/>
                    <a:pt x="512" y="36"/>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5"/>
            <p:cNvSpPr/>
            <p:nvPr/>
          </p:nvSpPr>
          <p:spPr>
            <a:xfrm>
              <a:off x="1249250" y="4245600"/>
              <a:ext cx="35150" cy="5375"/>
            </a:xfrm>
            <a:custGeom>
              <a:avLst/>
              <a:gdLst/>
              <a:ahLst/>
              <a:cxnLst/>
              <a:rect l="l" t="t" r="r" b="b"/>
              <a:pathLst>
                <a:path w="1406" h="215" fill="none" extrusionOk="0">
                  <a:moveTo>
                    <a:pt x="1405" y="0"/>
                  </a:moveTo>
                  <a:cubicBezTo>
                    <a:pt x="941" y="72"/>
                    <a:pt x="465" y="143"/>
                    <a:pt x="1" y="21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5"/>
            <p:cNvSpPr/>
            <p:nvPr/>
          </p:nvSpPr>
          <p:spPr>
            <a:xfrm>
              <a:off x="1439150" y="4500975"/>
              <a:ext cx="23850" cy="19075"/>
            </a:xfrm>
            <a:custGeom>
              <a:avLst/>
              <a:gdLst/>
              <a:ahLst/>
              <a:cxnLst/>
              <a:rect l="l" t="t" r="r" b="b"/>
              <a:pathLst>
                <a:path w="954" h="763" fill="none" extrusionOk="0">
                  <a:moveTo>
                    <a:pt x="953" y="1"/>
                  </a:moveTo>
                  <a:cubicBezTo>
                    <a:pt x="775" y="394"/>
                    <a:pt x="417" y="679"/>
                    <a:pt x="1" y="76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5"/>
            <p:cNvSpPr/>
            <p:nvPr/>
          </p:nvSpPr>
          <p:spPr>
            <a:xfrm>
              <a:off x="1397475" y="4534625"/>
              <a:ext cx="14025" cy="5675"/>
            </a:xfrm>
            <a:custGeom>
              <a:avLst/>
              <a:gdLst/>
              <a:ahLst/>
              <a:cxnLst/>
              <a:rect l="l" t="t" r="r" b="b"/>
              <a:pathLst>
                <a:path w="561" h="227" fill="none" extrusionOk="0">
                  <a:moveTo>
                    <a:pt x="560" y="0"/>
                  </a:moveTo>
                  <a:cubicBezTo>
                    <a:pt x="394" y="119"/>
                    <a:pt x="203" y="191"/>
                    <a:pt x="1" y="22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5"/>
            <p:cNvSpPr/>
            <p:nvPr/>
          </p:nvSpPr>
          <p:spPr>
            <a:xfrm>
              <a:off x="1102500" y="4358700"/>
              <a:ext cx="46175" cy="53600"/>
            </a:xfrm>
            <a:custGeom>
              <a:avLst/>
              <a:gdLst/>
              <a:ahLst/>
              <a:cxnLst/>
              <a:rect l="l" t="t" r="r" b="b"/>
              <a:pathLst>
                <a:path w="1847" h="2144" fill="none" extrusionOk="0">
                  <a:moveTo>
                    <a:pt x="1" y="1"/>
                  </a:moveTo>
                  <a:cubicBezTo>
                    <a:pt x="882" y="417"/>
                    <a:pt x="1560" y="1215"/>
                    <a:pt x="1846" y="21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5"/>
            <p:cNvSpPr/>
            <p:nvPr/>
          </p:nvSpPr>
          <p:spPr>
            <a:xfrm>
              <a:off x="1159050" y="4442650"/>
              <a:ext cx="2425" cy="43175"/>
            </a:xfrm>
            <a:custGeom>
              <a:avLst/>
              <a:gdLst/>
              <a:ahLst/>
              <a:cxnLst/>
              <a:rect l="l" t="t" r="r" b="b"/>
              <a:pathLst>
                <a:path w="97" h="1727" fill="none" extrusionOk="0">
                  <a:moveTo>
                    <a:pt x="13" y="0"/>
                  </a:moveTo>
                  <a:cubicBezTo>
                    <a:pt x="96" y="572"/>
                    <a:pt x="96" y="1155"/>
                    <a:pt x="1" y="172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5"/>
            <p:cNvSpPr/>
            <p:nvPr/>
          </p:nvSpPr>
          <p:spPr>
            <a:xfrm>
              <a:off x="1137925" y="4509625"/>
              <a:ext cx="16100" cy="27400"/>
            </a:xfrm>
            <a:custGeom>
              <a:avLst/>
              <a:gdLst/>
              <a:ahLst/>
              <a:cxnLst/>
              <a:rect l="l" t="t" r="r" b="b"/>
              <a:pathLst>
                <a:path w="644" h="1096" fill="none" extrusionOk="0">
                  <a:moveTo>
                    <a:pt x="644" y="0"/>
                  </a:moveTo>
                  <a:cubicBezTo>
                    <a:pt x="465" y="381"/>
                    <a:pt x="251" y="750"/>
                    <a:pt x="1" y="109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5"/>
            <p:cNvSpPr/>
            <p:nvPr/>
          </p:nvSpPr>
          <p:spPr>
            <a:xfrm>
              <a:off x="1970775" y="4623325"/>
              <a:ext cx="33950" cy="25"/>
            </a:xfrm>
            <a:custGeom>
              <a:avLst/>
              <a:gdLst/>
              <a:ahLst/>
              <a:cxnLst/>
              <a:rect l="l" t="t" r="r" b="b"/>
              <a:pathLst>
                <a:path w="1358" h="1" fill="none" extrusionOk="0">
                  <a:moveTo>
                    <a:pt x="0" y="0"/>
                  </a:moveTo>
                  <a:lnTo>
                    <a:pt x="1358"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5"/>
            <p:cNvSpPr/>
            <p:nvPr/>
          </p:nvSpPr>
          <p:spPr>
            <a:xfrm>
              <a:off x="1844275" y="4623325"/>
              <a:ext cx="76800" cy="25"/>
            </a:xfrm>
            <a:custGeom>
              <a:avLst/>
              <a:gdLst/>
              <a:ahLst/>
              <a:cxnLst/>
              <a:rect l="l" t="t" r="r" b="b"/>
              <a:pathLst>
                <a:path w="3072" h="1" fill="none" extrusionOk="0">
                  <a:moveTo>
                    <a:pt x="0" y="0"/>
                  </a:moveTo>
                  <a:lnTo>
                    <a:pt x="3072"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5"/>
            <p:cNvSpPr/>
            <p:nvPr/>
          </p:nvSpPr>
          <p:spPr>
            <a:xfrm>
              <a:off x="1622500" y="4623325"/>
              <a:ext cx="153025" cy="25"/>
            </a:xfrm>
            <a:custGeom>
              <a:avLst/>
              <a:gdLst/>
              <a:ahLst/>
              <a:cxnLst/>
              <a:rect l="l" t="t" r="r" b="b"/>
              <a:pathLst>
                <a:path w="6121" h="1" fill="none" extrusionOk="0">
                  <a:moveTo>
                    <a:pt x="1" y="0"/>
                  </a:moveTo>
                  <a:lnTo>
                    <a:pt x="612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5"/>
            <p:cNvSpPr/>
            <p:nvPr/>
          </p:nvSpPr>
          <p:spPr>
            <a:xfrm>
              <a:off x="1065600" y="4623325"/>
              <a:ext cx="489375" cy="25"/>
            </a:xfrm>
            <a:custGeom>
              <a:avLst/>
              <a:gdLst/>
              <a:ahLst/>
              <a:cxnLst/>
              <a:rect l="l" t="t" r="r" b="b"/>
              <a:pathLst>
                <a:path w="19575" h="1" fill="none" extrusionOk="0">
                  <a:moveTo>
                    <a:pt x="0" y="0"/>
                  </a:moveTo>
                  <a:lnTo>
                    <a:pt x="19574"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6" name="Google Shape;2146;p45"/>
          <p:cNvGrpSpPr/>
          <p:nvPr/>
        </p:nvGrpSpPr>
        <p:grpSpPr>
          <a:xfrm>
            <a:off x="7325604" y="2220668"/>
            <a:ext cx="1104066" cy="1104066"/>
            <a:chOff x="2020225" y="1371100"/>
            <a:chExt cx="1494000" cy="1494000"/>
          </a:xfrm>
        </p:grpSpPr>
        <p:sp>
          <p:nvSpPr>
            <p:cNvPr id="2147" name="Google Shape;2147;p45"/>
            <p:cNvSpPr/>
            <p:nvPr/>
          </p:nvSpPr>
          <p:spPr>
            <a:xfrm>
              <a:off x="2020225" y="1371100"/>
              <a:ext cx="1494000" cy="14940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45"/>
            <p:cNvSpPr/>
            <p:nvPr/>
          </p:nvSpPr>
          <p:spPr>
            <a:xfrm>
              <a:off x="2172025" y="1522875"/>
              <a:ext cx="1190400" cy="1190400"/>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Shrikhand"/>
                <a:ea typeface="Shrikhand"/>
                <a:cs typeface="Shrikhand"/>
                <a:sym typeface="Shrikhand"/>
              </a:endParaRPr>
            </a:p>
          </p:txBody>
        </p:sp>
      </p:grpSp>
      <p:grpSp>
        <p:nvGrpSpPr>
          <p:cNvPr id="2149" name="Google Shape;2149;p45"/>
          <p:cNvGrpSpPr/>
          <p:nvPr/>
        </p:nvGrpSpPr>
        <p:grpSpPr>
          <a:xfrm>
            <a:off x="6033251" y="2220668"/>
            <a:ext cx="1104066" cy="1104066"/>
            <a:chOff x="2020225" y="1371100"/>
            <a:chExt cx="1494000" cy="1494000"/>
          </a:xfrm>
        </p:grpSpPr>
        <p:sp>
          <p:nvSpPr>
            <p:cNvPr id="2150" name="Google Shape;2150;p45"/>
            <p:cNvSpPr/>
            <p:nvPr/>
          </p:nvSpPr>
          <p:spPr>
            <a:xfrm>
              <a:off x="2020225" y="1371100"/>
              <a:ext cx="1494000" cy="1494000"/>
            </a:xfrm>
            <a:prstGeom prst="roundRect">
              <a:avLst>
                <a:gd name="adj" fmla="val 16667"/>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45"/>
            <p:cNvSpPr/>
            <p:nvPr/>
          </p:nvSpPr>
          <p:spPr>
            <a:xfrm>
              <a:off x="2172025" y="1522875"/>
              <a:ext cx="1190400" cy="11904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Shrikhand"/>
                <a:ea typeface="Shrikhand"/>
                <a:cs typeface="Shrikhand"/>
                <a:sym typeface="Shrikhand"/>
              </a:endParaRPr>
            </a:p>
          </p:txBody>
        </p:sp>
      </p:grpSp>
      <p:grpSp>
        <p:nvGrpSpPr>
          <p:cNvPr id="2152" name="Google Shape;2152;p45"/>
          <p:cNvGrpSpPr/>
          <p:nvPr/>
        </p:nvGrpSpPr>
        <p:grpSpPr>
          <a:xfrm>
            <a:off x="6034150" y="911331"/>
            <a:ext cx="1104066" cy="1104066"/>
            <a:chOff x="2020225" y="1371100"/>
            <a:chExt cx="1494000" cy="1494000"/>
          </a:xfrm>
        </p:grpSpPr>
        <p:sp>
          <p:nvSpPr>
            <p:cNvPr id="2153" name="Google Shape;2153;p45"/>
            <p:cNvSpPr/>
            <p:nvPr/>
          </p:nvSpPr>
          <p:spPr>
            <a:xfrm>
              <a:off x="2020225" y="1371100"/>
              <a:ext cx="1494000" cy="14940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45"/>
            <p:cNvSpPr/>
            <p:nvPr/>
          </p:nvSpPr>
          <p:spPr>
            <a:xfrm>
              <a:off x="2172025" y="1522875"/>
              <a:ext cx="1190400" cy="11904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Shrikhand"/>
                <a:ea typeface="Shrikhand"/>
                <a:cs typeface="Shrikhand"/>
                <a:sym typeface="Shrikhand"/>
              </a:endParaRPr>
            </a:p>
          </p:txBody>
        </p:sp>
      </p:grpSp>
      <p:grpSp>
        <p:nvGrpSpPr>
          <p:cNvPr id="2155" name="Google Shape;2155;p45"/>
          <p:cNvGrpSpPr/>
          <p:nvPr/>
        </p:nvGrpSpPr>
        <p:grpSpPr>
          <a:xfrm>
            <a:off x="7326503" y="911331"/>
            <a:ext cx="1104066" cy="1104066"/>
            <a:chOff x="2020225" y="1371100"/>
            <a:chExt cx="1494000" cy="1494000"/>
          </a:xfrm>
        </p:grpSpPr>
        <p:sp>
          <p:nvSpPr>
            <p:cNvPr id="2156" name="Google Shape;2156;p45"/>
            <p:cNvSpPr/>
            <p:nvPr/>
          </p:nvSpPr>
          <p:spPr>
            <a:xfrm>
              <a:off x="2020225" y="1371100"/>
              <a:ext cx="1494000" cy="1494000"/>
            </a:xfrm>
            <a:prstGeom prst="roundRect">
              <a:avLst>
                <a:gd name="adj" fmla="val 16667"/>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45"/>
            <p:cNvSpPr/>
            <p:nvPr/>
          </p:nvSpPr>
          <p:spPr>
            <a:xfrm>
              <a:off x="2172025" y="1522875"/>
              <a:ext cx="1190400" cy="11904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Shrikhand"/>
                <a:ea typeface="Shrikhand"/>
                <a:cs typeface="Shrikhand"/>
                <a:sym typeface="Shrikhand"/>
              </a:endParaRPr>
            </a:p>
          </p:txBody>
        </p:sp>
      </p:grpSp>
      <p:sp>
        <p:nvSpPr>
          <p:cNvPr id="46" name="Google Shape;11857;p64">
            <a:extLst>
              <a:ext uri="{FF2B5EF4-FFF2-40B4-BE49-F238E27FC236}">
                <a16:creationId xmlns:a16="http://schemas.microsoft.com/office/drawing/2014/main" id="{60494188-5E9A-4846-BEB5-179F3B5F9FA5}"/>
              </a:ext>
            </a:extLst>
          </p:cNvPr>
          <p:cNvSpPr/>
          <p:nvPr/>
        </p:nvSpPr>
        <p:spPr>
          <a:xfrm>
            <a:off x="6372034" y="1258486"/>
            <a:ext cx="426499" cy="421914"/>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457;p62">
            <a:extLst>
              <a:ext uri="{FF2B5EF4-FFF2-40B4-BE49-F238E27FC236}">
                <a16:creationId xmlns:a16="http://schemas.microsoft.com/office/drawing/2014/main" id="{FDF13797-8B71-EF44-9A5D-79590B8B9654}"/>
              </a:ext>
            </a:extLst>
          </p:cNvPr>
          <p:cNvSpPr/>
          <p:nvPr/>
        </p:nvSpPr>
        <p:spPr>
          <a:xfrm>
            <a:off x="7699477" y="1305432"/>
            <a:ext cx="356319" cy="360795"/>
          </a:xfrm>
          <a:custGeom>
            <a:avLst/>
            <a:gdLst/>
            <a:ahLst/>
            <a:cxnLst/>
            <a:rect l="l" t="t" r="r" b="b"/>
            <a:pathLst>
              <a:path w="11941" h="12091" extrusionOk="0">
                <a:moveTo>
                  <a:pt x="5955" y="796"/>
                </a:moveTo>
                <a:lnTo>
                  <a:pt x="10933" y="3915"/>
                </a:lnTo>
                <a:lnTo>
                  <a:pt x="5955" y="7034"/>
                </a:lnTo>
                <a:lnTo>
                  <a:pt x="977" y="3915"/>
                </a:lnTo>
                <a:lnTo>
                  <a:pt x="5955" y="796"/>
                </a:lnTo>
                <a:close/>
                <a:moveTo>
                  <a:pt x="9924" y="5428"/>
                </a:moveTo>
                <a:lnTo>
                  <a:pt x="10964" y="6058"/>
                </a:lnTo>
                <a:lnTo>
                  <a:pt x="5955" y="9145"/>
                </a:lnTo>
                <a:lnTo>
                  <a:pt x="977" y="6058"/>
                </a:lnTo>
                <a:lnTo>
                  <a:pt x="2017" y="5428"/>
                </a:lnTo>
                <a:lnTo>
                  <a:pt x="5797" y="7790"/>
                </a:lnTo>
                <a:cubicBezTo>
                  <a:pt x="5860" y="7822"/>
                  <a:pt x="5931" y="7838"/>
                  <a:pt x="5994" y="7838"/>
                </a:cubicBezTo>
                <a:cubicBezTo>
                  <a:pt x="6057" y="7838"/>
                  <a:pt x="6112" y="7822"/>
                  <a:pt x="6144" y="7790"/>
                </a:cubicBezTo>
                <a:lnTo>
                  <a:pt x="9924" y="5428"/>
                </a:lnTo>
                <a:close/>
                <a:moveTo>
                  <a:pt x="9956" y="7538"/>
                </a:moveTo>
                <a:lnTo>
                  <a:pt x="10964" y="8169"/>
                </a:lnTo>
                <a:lnTo>
                  <a:pt x="5986" y="11288"/>
                </a:lnTo>
                <a:lnTo>
                  <a:pt x="1040" y="8169"/>
                </a:lnTo>
                <a:lnTo>
                  <a:pt x="2048" y="7538"/>
                </a:lnTo>
                <a:lnTo>
                  <a:pt x="5829" y="9901"/>
                </a:lnTo>
                <a:cubicBezTo>
                  <a:pt x="5892" y="9949"/>
                  <a:pt x="5963" y="9972"/>
                  <a:pt x="6026" y="9972"/>
                </a:cubicBezTo>
                <a:cubicBezTo>
                  <a:pt x="6089" y="9972"/>
                  <a:pt x="6144" y="9949"/>
                  <a:pt x="6175" y="9901"/>
                </a:cubicBezTo>
                <a:lnTo>
                  <a:pt x="9956" y="7538"/>
                </a:lnTo>
                <a:close/>
                <a:moveTo>
                  <a:pt x="5959" y="1"/>
                </a:moveTo>
                <a:cubicBezTo>
                  <a:pt x="5900" y="1"/>
                  <a:pt x="5845" y="25"/>
                  <a:pt x="5797" y="72"/>
                </a:cubicBezTo>
                <a:lnTo>
                  <a:pt x="158" y="3600"/>
                </a:lnTo>
                <a:cubicBezTo>
                  <a:pt x="32" y="3695"/>
                  <a:pt x="0" y="3758"/>
                  <a:pt x="0" y="3915"/>
                </a:cubicBezTo>
                <a:cubicBezTo>
                  <a:pt x="0" y="4073"/>
                  <a:pt x="95" y="4136"/>
                  <a:pt x="158" y="4230"/>
                </a:cubicBezTo>
                <a:lnTo>
                  <a:pt x="1387" y="4987"/>
                </a:lnTo>
                <a:lnTo>
                  <a:pt x="158" y="5743"/>
                </a:lnTo>
                <a:cubicBezTo>
                  <a:pt x="32" y="5806"/>
                  <a:pt x="0" y="5869"/>
                  <a:pt x="0" y="6058"/>
                </a:cubicBezTo>
                <a:cubicBezTo>
                  <a:pt x="0" y="6152"/>
                  <a:pt x="95" y="6278"/>
                  <a:pt x="158" y="6373"/>
                </a:cubicBezTo>
                <a:lnTo>
                  <a:pt x="1387" y="7097"/>
                </a:lnTo>
                <a:lnTo>
                  <a:pt x="158" y="7854"/>
                </a:lnTo>
                <a:cubicBezTo>
                  <a:pt x="32" y="7948"/>
                  <a:pt x="0" y="8011"/>
                  <a:pt x="0" y="8169"/>
                </a:cubicBezTo>
                <a:cubicBezTo>
                  <a:pt x="0" y="8295"/>
                  <a:pt x="95" y="8421"/>
                  <a:pt x="158" y="8484"/>
                </a:cubicBezTo>
                <a:lnTo>
                  <a:pt x="5797" y="12044"/>
                </a:lnTo>
                <a:cubicBezTo>
                  <a:pt x="5860" y="12075"/>
                  <a:pt x="5931" y="12091"/>
                  <a:pt x="5994" y="12091"/>
                </a:cubicBezTo>
                <a:cubicBezTo>
                  <a:pt x="6057" y="12091"/>
                  <a:pt x="6112" y="12075"/>
                  <a:pt x="6144" y="12044"/>
                </a:cubicBezTo>
                <a:lnTo>
                  <a:pt x="11783" y="8484"/>
                </a:lnTo>
                <a:cubicBezTo>
                  <a:pt x="11909" y="8421"/>
                  <a:pt x="11941" y="8326"/>
                  <a:pt x="11941" y="8169"/>
                </a:cubicBezTo>
                <a:cubicBezTo>
                  <a:pt x="11941" y="8043"/>
                  <a:pt x="11846" y="7948"/>
                  <a:pt x="11783" y="7854"/>
                </a:cubicBezTo>
                <a:lnTo>
                  <a:pt x="10555" y="7097"/>
                </a:lnTo>
                <a:lnTo>
                  <a:pt x="11783" y="6373"/>
                </a:lnTo>
                <a:cubicBezTo>
                  <a:pt x="11909" y="6278"/>
                  <a:pt x="11941" y="6152"/>
                  <a:pt x="11941" y="6058"/>
                </a:cubicBezTo>
                <a:cubicBezTo>
                  <a:pt x="11941" y="5932"/>
                  <a:pt x="11846" y="5806"/>
                  <a:pt x="11783" y="5743"/>
                </a:cubicBezTo>
                <a:lnTo>
                  <a:pt x="10555" y="4987"/>
                </a:lnTo>
                <a:lnTo>
                  <a:pt x="11783" y="4230"/>
                </a:lnTo>
                <a:cubicBezTo>
                  <a:pt x="11909" y="4136"/>
                  <a:pt x="11941" y="4073"/>
                  <a:pt x="11941" y="3915"/>
                </a:cubicBezTo>
                <a:cubicBezTo>
                  <a:pt x="11941" y="3758"/>
                  <a:pt x="11846" y="3695"/>
                  <a:pt x="11783" y="3600"/>
                </a:cubicBezTo>
                <a:lnTo>
                  <a:pt x="6144" y="72"/>
                </a:lnTo>
                <a:cubicBezTo>
                  <a:pt x="6081" y="25"/>
                  <a:pt x="6018" y="1"/>
                  <a:pt x="595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11389;p62">
            <a:extLst>
              <a:ext uri="{FF2B5EF4-FFF2-40B4-BE49-F238E27FC236}">
                <a16:creationId xmlns:a16="http://schemas.microsoft.com/office/drawing/2014/main" id="{B151D070-1B56-9D4B-843D-BB1521496C45}"/>
              </a:ext>
            </a:extLst>
          </p:cNvPr>
          <p:cNvGrpSpPr/>
          <p:nvPr/>
        </p:nvGrpSpPr>
        <p:grpSpPr>
          <a:xfrm>
            <a:off x="6406168" y="2586634"/>
            <a:ext cx="358229" cy="358199"/>
            <a:chOff x="-46401050" y="2333325"/>
            <a:chExt cx="300125" cy="300100"/>
          </a:xfrm>
          <a:solidFill>
            <a:schemeClr val="tx1"/>
          </a:solidFill>
        </p:grpSpPr>
        <p:sp>
          <p:nvSpPr>
            <p:cNvPr id="49" name="Google Shape;11390;p62">
              <a:extLst>
                <a:ext uri="{FF2B5EF4-FFF2-40B4-BE49-F238E27FC236}">
                  <a16:creationId xmlns:a16="http://schemas.microsoft.com/office/drawing/2014/main" id="{A416C84D-18DD-AB40-B26F-423CFD6763C9}"/>
                </a:ext>
              </a:extLst>
            </p:cNvPr>
            <p:cNvSpPr/>
            <p:nvPr/>
          </p:nvSpPr>
          <p:spPr>
            <a:xfrm>
              <a:off x="-46401050" y="2333325"/>
              <a:ext cx="300125" cy="300100"/>
            </a:xfrm>
            <a:custGeom>
              <a:avLst/>
              <a:gdLst/>
              <a:ahLst/>
              <a:cxnLst/>
              <a:rect l="l" t="t" r="r" b="b"/>
              <a:pathLst>
                <a:path w="12005" h="12004" extrusionOk="0">
                  <a:moveTo>
                    <a:pt x="7719" y="725"/>
                  </a:moveTo>
                  <a:lnTo>
                    <a:pt x="7719" y="2111"/>
                  </a:lnTo>
                  <a:lnTo>
                    <a:pt x="7026" y="2111"/>
                  </a:lnTo>
                  <a:lnTo>
                    <a:pt x="7026" y="725"/>
                  </a:lnTo>
                  <a:close/>
                  <a:moveTo>
                    <a:pt x="9137" y="725"/>
                  </a:moveTo>
                  <a:lnTo>
                    <a:pt x="9137" y="3498"/>
                  </a:lnTo>
                  <a:lnTo>
                    <a:pt x="2805" y="3498"/>
                  </a:lnTo>
                  <a:lnTo>
                    <a:pt x="2805" y="725"/>
                  </a:lnTo>
                  <a:lnTo>
                    <a:pt x="6302" y="725"/>
                  </a:lnTo>
                  <a:lnTo>
                    <a:pt x="6302" y="2489"/>
                  </a:lnTo>
                  <a:cubicBezTo>
                    <a:pt x="6302" y="2678"/>
                    <a:pt x="6459" y="2836"/>
                    <a:pt x="6648" y="2836"/>
                  </a:cubicBezTo>
                  <a:lnTo>
                    <a:pt x="8066" y="2836"/>
                  </a:lnTo>
                  <a:cubicBezTo>
                    <a:pt x="8255" y="2836"/>
                    <a:pt x="8413" y="2678"/>
                    <a:pt x="8413" y="2489"/>
                  </a:cubicBezTo>
                  <a:lnTo>
                    <a:pt x="8413" y="725"/>
                  </a:lnTo>
                  <a:close/>
                  <a:moveTo>
                    <a:pt x="2080" y="725"/>
                  </a:moveTo>
                  <a:lnTo>
                    <a:pt x="2080" y="3876"/>
                  </a:lnTo>
                  <a:cubicBezTo>
                    <a:pt x="2080" y="4065"/>
                    <a:pt x="2238" y="4222"/>
                    <a:pt x="2427" y="4222"/>
                  </a:cubicBezTo>
                  <a:lnTo>
                    <a:pt x="9452" y="4222"/>
                  </a:lnTo>
                  <a:cubicBezTo>
                    <a:pt x="9641" y="4222"/>
                    <a:pt x="9799" y="4065"/>
                    <a:pt x="9799" y="3876"/>
                  </a:cubicBezTo>
                  <a:lnTo>
                    <a:pt x="9799" y="1166"/>
                  </a:lnTo>
                  <a:lnTo>
                    <a:pt x="11217" y="2584"/>
                  </a:lnTo>
                  <a:lnTo>
                    <a:pt x="11217" y="11311"/>
                  </a:lnTo>
                  <a:lnTo>
                    <a:pt x="662" y="11311"/>
                  </a:lnTo>
                  <a:lnTo>
                    <a:pt x="662" y="725"/>
                  </a:lnTo>
                  <a:close/>
                  <a:moveTo>
                    <a:pt x="347" y="1"/>
                  </a:moveTo>
                  <a:cubicBezTo>
                    <a:pt x="158" y="1"/>
                    <a:pt x="1" y="158"/>
                    <a:pt x="1" y="347"/>
                  </a:cubicBezTo>
                  <a:lnTo>
                    <a:pt x="1" y="11657"/>
                  </a:lnTo>
                  <a:cubicBezTo>
                    <a:pt x="1" y="11846"/>
                    <a:pt x="158" y="12004"/>
                    <a:pt x="347" y="12004"/>
                  </a:cubicBezTo>
                  <a:lnTo>
                    <a:pt x="11658" y="12004"/>
                  </a:lnTo>
                  <a:cubicBezTo>
                    <a:pt x="11847" y="12004"/>
                    <a:pt x="12004" y="11846"/>
                    <a:pt x="12004" y="11657"/>
                  </a:cubicBezTo>
                  <a:lnTo>
                    <a:pt x="12004" y="2489"/>
                  </a:lnTo>
                  <a:cubicBezTo>
                    <a:pt x="11941" y="2395"/>
                    <a:pt x="11878" y="2300"/>
                    <a:pt x="11847" y="2237"/>
                  </a:cubicBezTo>
                  <a:lnTo>
                    <a:pt x="9736" y="127"/>
                  </a:lnTo>
                  <a:cubicBezTo>
                    <a:pt x="9641" y="32"/>
                    <a:pt x="9578" y="1"/>
                    <a:pt x="9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91;p62">
              <a:extLst>
                <a:ext uri="{FF2B5EF4-FFF2-40B4-BE49-F238E27FC236}">
                  <a16:creationId xmlns:a16="http://schemas.microsoft.com/office/drawing/2014/main" id="{AC9E4072-298C-9B48-980C-05361CFE9BD7}"/>
                </a:ext>
              </a:extLst>
            </p:cNvPr>
            <p:cNvSpPr/>
            <p:nvPr/>
          </p:nvSpPr>
          <p:spPr>
            <a:xfrm>
              <a:off x="-46366400" y="2580650"/>
              <a:ext cx="35475" cy="17350"/>
            </a:xfrm>
            <a:custGeom>
              <a:avLst/>
              <a:gdLst/>
              <a:ahLst/>
              <a:cxnLst/>
              <a:rect l="l" t="t" r="r" b="b"/>
              <a:pathLst>
                <a:path w="1419" h="694" extrusionOk="0">
                  <a:moveTo>
                    <a:pt x="348" y="0"/>
                  </a:moveTo>
                  <a:cubicBezTo>
                    <a:pt x="159" y="0"/>
                    <a:pt x="1" y="158"/>
                    <a:pt x="1" y="347"/>
                  </a:cubicBezTo>
                  <a:cubicBezTo>
                    <a:pt x="1" y="536"/>
                    <a:pt x="159" y="693"/>
                    <a:pt x="348" y="693"/>
                  </a:cubicBezTo>
                  <a:lnTo>
                    <a:pt x="1041" y="693"/>
                  </a:lnTo>
                  <a:cubicBezTo>
                    <a:pt x="1261" y="693"/>
                    <a:pt x="1419" y="536"/>
                    <a:pt x="1419" y="347"/>
                  </a:cubicBezTo>
                  <a:cubicBezTo>
                    <a:pt x="1419" y="158"/>
                    <a:pt x="1261"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92;p62">
              <a:extLst>
                <a:ext uri="{FF2B5EF4-FFF2-40B4-BE49-F238E27FC236}">
                  <a16:creationId xmlns:a16="http://schemas.microsoft.com/office/drawing/2014/main" id="{B241F84B-AD8E-5641-BC94-EA02B14FAEB6}"/>
                </a:ext>
              </a:extLst>
            </p:cNvPr>
            <p:cNvSpPr/>
            <p:nvPr/>
          </p:nvSpPr>
          <p:spPr>
            <a:xfrm>
              <a:off x="-46313625" y="2457775"/>
              <a:ext cx="122900" cy="122100"/>
            </a:xfrm>
            <a:custGeom>
              <a:avLst/>
              <a:gdLst/>
              <a:ahLst/>
              <a:cxnLst/>
              <a:rect l="l" t="t" r="r" b="b"/>
              <a:pathLst>
                <a:path w="4916" h="4884" extrusionOk="0">
                  <a:moveTo>
                    <a:pt x="2458" y="662"/>
                  </a:moveTo>
                  <a:cubicBezTo>
                    <a:pt x="3435" y="662"/>
                    <a:pt x="4222" y="1450"/>
                    <a:pt x="4222" y="2426"/>
                  </a:cubicBezTo>
                  <a:cubicBezTo>
                    <a:pt x="4222" y="3403"/>
                    <a:pt x="3435" y="4190"/>
                    <a:pt x="2458" y="4190"/>
                  </a:cubicBezTo>
                  <a:cubicBezTo>
                    <a:pt x="1450" y="4190"/>
                    <a:pt x="662" y="3403"/>
                    <a:pt x="662" y="2426"/>
                  </a:cubicBezTo>
                  <a:cubicBezTo>
                    <a:pt x="662" y="1450"/>
                    <a:pt x="1450" y="662"/>
                    <a:pt x="2458" y="662"/>
                  </a:cubicBezTo>
                  <a:close/>
                  <a:moveTo>
                    <a:pt x="2458" y="0"/>
                  </a:moveTo>
                  <a:cubicBezTo>
                    <a:pt x="1103" y="0"/>
                    <a:pt x="1" y="1103"/>
                    <a:pt x="1" y="2426"/>
                  </a:cubicBezTo>
                  <a:cubicBezTo>
                    <a:pt x="1" y="3781"/>
                    <a:pt x="1103" y="4884"/>
                    <a:pt x="2458" y="4884"/>
                  </a:cubicBezTo>
                  <a:cubicBezTo>
                    <a:pt x="3781" y="4884"/>
                    <a:pt x="4884" y="3749"/>
                    <a:pt x="4884" y="2426"/>
                  </a:cubicBezTo>
                  <a:cubicBezTo>
                    <a:pt x="4916" y="1103"/>
                    <a:pt x="3813" y="0"/>
                    <a:pt x="2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393;p62">
              <a:extLst>
                <a:ext uri="{FF2B5EF4-FFF2-40B4-BE49-F238E27FC236}">
                  <a16:creationId xmlns:a16="http://schemas.microsoft.com/office/drawing/2014/main" id="{ED699C16-24DC-7B44-8B6A-FA613B554C36}"/>
                </a:ext>
              </a:extLst>
            </p:cNvPr>
            <p:cNvSpPr/>
            <p:nvPr/>
          </p:nvSpPr>
          <p:spPr>
            <a:xfrm>
              <a:off x="-46278950" y="2493225"/>
              <a:ext cx="53575" cy="52775"/>
            </a:xfrm>
            <a:custGeom>
              <a:avLst/>
              <a:gdLst/>
              <a:ahLst/>
              <a:cxnLst/>
              <a:rect l="l" t="t" r="r" b="b"/>
              <a:pathLst>
                <a:path w="2143" h="2111" extrusionOk="0">
                  <a:moveTo>
                    <a:pt x="1071" y="662"/>
                  </a:moveTo>
                  <a:cubicBezTo>
                    <a:pt x="1260" y="662"/>
                    <a:pt x="1418" y="819"/>
                    <a:pt x="1418" y="1008"/>
                  </a:cubicBezTo>
                  <a:cubicBezTo>
                    <a:pt x="1418" y="1197"/>
                    <a:pt x="1260" y="1355"/>
                    <a:pt x="1071" y="1355"/>
                  </a:cubicBezTo>
                  <a:cubicBezTo>
                    <a:pt x="851" y="1355"/>
                    <a:pt x="693" y="1197"/>
                    <a:pt x="693" y="1008"/>
                  </a:cubicBezTo>
                  <a:cubicBezTo>
                    <a:pt x="693" y="819"/>
                    <a:pt x="851" y="662"/>
                    <a:pt x="1071" y="662"/>
                  </a:cubicBezTo>
                  <a:close/>
                  <a:moveTo>
                    <a:pt x="1071" y="0"/>
                  </a:moveTo>
                  <a:cubicBezTo>
                    <a:pt x="473" y="0"/>
                    <a:pt x="0" y="473"/>
                    <a:pt x="0" y="1040"/>
                  </a:cubicBezTo>
                  <a:cubicBezTo>
                    <a:pt x="0" y="1638"/>
                    <a:pt x="473" y="2111"/>
                    <a:pt x="1071" y="2111"/>
                  </a:cubicBezTo>
                  <a:cubicBezTo>
                    <a:pt x="1638" y="2111"/>
                    <a:pt x="2111" y="1638"/>
                    <a:pt x="2111" y="1040"/>
                  </a:cubicBezTo>
                  <a:cubicBezTo>
                    <a:pt x="2142" y="473"/>
                    <a:pt x="1638"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10166;p58">
            <a:extLst>
              <a:ext uri="{FF2B5EF4-FFF2-40B4-BE49-F238E27FC236}">
                <a16:creationId xmlns:a16="http://schemas.microsoft.com/office/drawing/2014/main" id="{420BC8F8-826E-7A43-A241-339F4DE65DF8}"/>
              </a:ext>
            </a:extLst>
          </p:cNvPr>
          <p:cNvGrpSpPr/>
          <p:nvPr/>
        </p:nvGrpSpPr>
        <p:grpSpPr>
          <a:xfrm>
            <a:off x="7698297" y="2582336"/>
            <a:ext cx="365760" cy="365760"/>
            <a:chOff x="2100300" y="3804850"/>
            <a:chExt cx="444475" cy="483125"/>
          </a:xfrm>
          <a:solidFill>
            <a:schemeClr val="tx1"/>
          </a:solidFill>
        </p:grpSpPr>
        <p:sp>
          <p:nvSpPr>
            <p:cNvPr id="54" name="Google Shape;10167;p58">
              <a:extLst>
                <a:ext uri="{FF2B5EF4-FFF2-40B4-BE49-F238E27FC236}">
                  <a16:creationId xmlns:a16="http://schemas.microsoft.com/office/drawing/2014/main" id="{E16BE65D-93FC-914B-9894-7C6284EE4487}"/>
                </a:ext>
              </a:extLst>
            </p:cNvPr>
            <p:cNvSpPr/>
            <p:nvPr/>
          </p:nvSpPr>
          <p:spPr>
            <a:xfrm>
              <a:off x="2100300" y="3804850"/>
              <a:ext cx="444475" cy="483125"/>
            </a:xfrm>
            <a:custGeom>
              <a:avLst/>
              <a:gdLst/>
              <a:ahLst/>
              <a:cxnLst/>
              <a:rect l="l" t="t" r="r" b="b"/>
              <a:pathLst>
                <a:path w="17779" h="19325" extrusionOk="0">
                  <a:moveTo>
                    <a:pt x="2123" y="4001"/>
                  </a:moveTo>
                  <a:cubicBezTo>
                    <a:pt x="2627" y="4001"/>
                    <a:pt x="2881" y="4611"/>
                    <a:pt x="2524" y="4967"/>
                  </a:cubicBezTo>
                  <a:cubicBezTo>
                    <a:pt x="2408" y="5083"/>
                    <a:pt x="2265" y="5134"/>
                    <a:pt x="2126" y="5134"/>
                  </a:cubicBezTo>
                  <a:cubicBezTo>
                    <a:pt x="1835" y="5134"/>
                    <a:pt x="1558" y="4909"/>
                    <a:pt x="1558" y="4569"/>
                  </a:cubicBezTo>
                  <a:cubicBezTo>
                    <a:pt x="1558" y="4255"/>
                    <a:pt x="1809" y="4001"/>
                    <a:pt x="2123" y="4001"/>
                  </a:cubicBezTo>
                  <a:close/>
                  <a:moveTo>
                    <a:pt x="15710" y="4001"/>
                  </a:moveTo>
                  <a:cubicBezTo>
                    <a:pt x="16215" y="4001"/>
                    <a:pt x="16468" y="4611"/>
                    <a:pt x="16112" y="4967"/>
                  </a:cubicBezTo>
                  <a:cubicBezTo>
                    <a:pt x="15995" y="5083"/>
                    <a:pt x="15853" y="5134"/>
                    <a:pt x="15714" y="5134"/>
                  </a:cubicBezTo>
                  <a:cubicBezTo>
                    <a:pt x="15423" y="5134"/>
                    <a:pt x="15146" y="4909"/>
                    <a:pt x="15146" y="4569"/>
                  </a:cubicBezTo>
                  <a:cubicBezTo>
                    <a:pt x="15146" y="4255"/>
                    <a:pt x="15396" y="4001"/>
                    <a:pt x="15710" y="4001"/>
                  </a:cubicBezTo>
                  <a:close/>
                  <a:moveTo>
                    <a:pt x="8917" y="1132"/>
                  </a:moveTo>
                  <a:cubicBezTo>
                    <a:pt x="9551" y="1132"/>
                    <a:pt x="10251" y="1993"/>
                    <a:pt x="10789" y="3436"/>
                  </a:cubicBezTo>
                  <a:cubicBezTo>
                    <a:pt x="10894" y="3723"/>
                    <a:pt x="10994" y="4028"/>
                    <a:pt x="11084" y="4345"/>
                  </a:cubicBezTo>
                  <a:cubicBezTo>
                    <a:pt x="10345" y="4590"/>
                    <a:pt x="9623" y="4877"/>
                    <a:pt x="8917" y="5203"/>
                  </a:cubicBezTo>
                  <a:cubicBezTo>
                    <a:pt x="8210" y="4877"/>
                    <a:pt x="7488" y="4590"/>
                    <a:pt x="6749" y="4345"/>
                  </a:cubicBezTo>
                  <a:cubicBezTo>
                    <a:pt x="6842" y="4028"/>
                    <a:pt x="6939" y="3723"/>
                    <a:pt x="7044" y="3436"/>
                  </a:cubicBezTo>
                  <a:cubicBezTo>
                    <a:pt x="7582" y="1993"/>
                    <a:pt x="8282" y="1132"/>
                    <a:pt x="8917" y="1132"/>
                  </a:cubicBezTo>
                  <a:close/>
                  <a:moveTo>
                    <a:pt x="6483" y="5453"/>
                  </a:moveTo>
                  <a:cubicBezTo>
                    <a:pt x="6845" y="5577"/>
                    <a:pt x="7217" y="5713"/>
                    <a:pt x="7591" y="5867"/>
                  </a:cubicBezTo>
                  <a:cubicBezTo>
                    <a:pt x="7371" y="5985"/>
                    <a:pt x="7153" y="6105"/>
                    <a:pt x="6936" y="6229"/>
                  </a:cubicBezTo>
                  <a:cubicBezTo>
                    <a:pt x="6715" y="6356"/>
                    <a:pt x="6501" y="6486"/>
                    <a:pt x="6287" y="6619"/>
                  </a:cubicBezTo>
                  <a:cubicBezTo>
                    <a:pt x="6341" y="6217"/>
                    <a:pt x="6407" y="5831"/>
                    <a:pt x="6483" y="5453"/>
                  </a:cubicBezTo>
                  <a:close/>
                  <a:moveTo>
                    <a:pt x="11350" y="5453"/>
                  </a:moveTo>
                  <a:cubicBezTo>
                    <a:pt x="11426" y="5831"/>
                    <a:pt x="11492" y="6217"/>
                    <a:pt x="11546" y="6619"/>
                  </a:cubicBezTo>
                  <a:cubicBezTo>
                    <a:pt x="11335" y="6486"/>
                    <a:pt x="11118" y="6356"/>
                    <a:pt x="10897" y="6229"/>
                  </a:cubicBezTo>
                  <a:cubicBezTo>
                    <a:pt x="10677" y="6102"/>
                    <a:pt x="10459" y="5982"/>
                    <a:pt x="10242" y="5867"/>
                  </a:cubicBezTo>
                  <a:cubicBezTo>
                    <a:pt x="10619" y="5716"/>
                    <a:pt x="10988" y="5574"/>
                    <a:pt x="11350" y="5453"/>
                  </a:cubicBezTo>
                  <a:close/>
                  <a:moveTo>
                    <a:pt x="3799" y="4852"/>
                  </a:moveTo>
                  <a:cubicBezTo>
                    <a:pt x="4336" y="4904"/>
                    <a:pt x="4870" y="4997"/>
                    <a:pt x="5396" y="5133"/>
                  </a:cubicBezTo>
                  <a:cubicBezTo>
                    <a:pt x="5239" y="5894"/>
                    <a:pt x="5124" y="6661"/>
                    <a:pt x="5055" y="7434"/>
                  </a:cubicBezTo>
                  <a:cubicBezTo>
                    <a:pt x="4421" y="7881"/>
                    <a:pt x="3811" y="8361"/>
                    <a:pt x="3231" y="8877"/>
                  </a:cubicBezTo>
                  <a:cubicBezTo>
                    <a:pt x="3004" y="8645"/>
                    <a:pt x="2796" y="8412"/>
                    <a:pt x="2606" y="8180"/>
                  </a:cubicBezTo>
                  <a:cubicBezTo>
                    <a:pt x="1969" y="7404"/>
                    <a:pt x="1579" y="6691"/>
                    <a:pt x="1483" y="6139"/>
                  </a:cubicBezTo>
                  <a:lnTo>
                    <a:pt x="1483" y="6139"/>
                  </a:lnTo>
                  <a:cubicBezTo>
                    <a:pt x="1695" y="6225"/>
                    <a:pt x="1912" y="6266"/>
                    <a:pt x="2125" y="6266"/>
                  </a:cubicBezTo>
                  <a:cubicBezTo>
                    <a:pt x="2922" y="6266"/>
                    <a:pt x="3656" y="5698"/>
                    <a:pt x="3799" y="4852"/>
                  </a:cubicBezTo>
                  <a:close/>
                  <a:moveTo>
                    <a:pt x="14037" y="4852"/>
                  </a:moveTo>
                  <a:cubicBezTo>
                    <a:pt x="14180" y="5698"/>
                    <a:pt x="14914" y="6266"/>
                    <a:pt x="15711" y="6266"/>
                  </a:cubicBezTo>
                  <a:cubicBezTo>
                    <a:pt x="15924" y="6266"/>
                    <a:pt x="16141" y="6225"/>
                    <a:pt x="16353" y="6139"/>
                  </a:cubicBezTo>
                  <a:lnTo>
                    <a:pt x="16353" y="6139"/>
                  </a:lnTo>
                  <a:cubicBezTo>
                    <a:pt x="16254" y="6691"/>
                    <a:pt x="15867" y="7404"/>
                    <a:pt x="15227" y="8180"/>
                  </a:cubicBezTo>
                  <a:cubicBezTo>
                    <a:pt x="15037" y="8412"/>
                    <a:pt x="14829" y="8645"/>
                    <a:pt x="14602" y="8877"/>
                  </a:cubicBezTo>
                  <a:cubicBezTo>
                    <a:pt x="14022" y="8361"/>
                    <a:pt x="13412" y="7881"/>
                    <a:pt x="12778" y="7434"/>
                  </a:cubicBezTo>
                  <a:cubicBezTo>
                    <a:pt x="12709" y="6661"/>
                    <a:pt x="12594" y="5894"/>
                    <a:pt x="12440" y="5133"/>
                  </a:cubicBezTo>
                  <a:cubicBezTo>
                    <a:pt x="12963" y="4997"/>
                    <a:pt x="13497" y="4904"/>
                    <a:pt x="14037" y="4852"/>
                  </a:cubicBezTo>
                  <a:close/>
                  <a:moveTo>
                    <a:pt x="4964" y="8908"/>
                  </a:moveTo>
                  <a:lnTo>
                    <a:pt x="4964" y="8908"/>
                  </a:lnTo>
                  <a:cubicBezTo>
                    <a:pt x="4958" y="9158"/>
                    <a:pt x="4955" y="9409"/>
                    <a:pt x="4955" y="9662"/>
                  </a:cubicBezTo>
                  <a:cubicBezTo>
                    <a:pt x="4952" y="9916"/>
                    <a:pt x="4958" y="10167"/>
                    <a:pt x="4964" y="10417"/>
                  </a:cubicBezTo>
                  <a:cubicBezTo>
                    <a:pt x="4644" y="10170"/>
                    <a:pt x="4339" y="9916"/>
                    <a:pt x="4052" y="9662"/>
                  </a:cubicBezTo>
                  <a:cubicBezTo>
                    <a:pt x="4339" y="9409"/>
                    <a:pt x="4644" y="9155"/>
                    <a:pt x="4964" y="8908"/>
                  </a:cubicBezTo>
                  <a:close/>
                  <a:moveTo>
                    <a:pt x="12869" y="8908"/>
                  </a:moveTo>
                  <a:lnTo>
                    <a:pt x="12869" y="8908"/>
                  </a:lnTo>
                  <a:cubicBezTo>
                    <a:pt x="13189" y="9155"/>
                    <a:pt x="13491" y="9409"/>
                    <a:pt x="13781" y="9662"/>
                  </a:cubicBezTo>
                  <a:cubicBezTo>
                    <a:pt x="13494" y="9916"/>
                    <a:pt x="13189" y="10170"/>
                    <a:pt x="12869" y="10417"/>
                  </a:cubicBezTo>
                  <a:cubicBezTo>
                    <a:pt x="12875" y="10167"/>
                    <a:pt x="12878" y="9916"/>
                    <a:pt x="12881" y="9662"/>
                  </a:cubicBezTo>
                  <a:cubicBezTo>
                    <a:pt x="12881" y="9409"/>
                    <a:pt x="12875" y="9158"/>
                    <a:pt x="12869" y="8908"/>
                  </a:cubicBezTo>
                  <a:close/>
                  <a:moveTo>
                    <a:pt x="8917" y="6459"/>
                  </a:moveTo>
                  <a:cubicBezTo>
                    <a:pt x="9391" y="6688"/>
                    <a:pt x="9865" y="6942"/>
                    <a:pt x="10333" y="7211"/>
                  </a:cubicBezTo>
                  <a:cubicBezTo>
                    <a:pt x="10801" y="7482"/>
                    <a:pt x="11260" y="7766"/>
                    <a:pt x="11694" y="8059"/>
                  </a:cubicBezTo>
                  <a:cubicBezTo>
                    <a:pt x="11728" y="8581"/>
                    <a:pt x="11749" y="9119"/>
                    <a:pt x="11749" y="9662"/>
                  </a:cubicBezTo>
                  <a:cubicBezTo>
                    <a:pt x="11749" y="10206"/>
                    <a:pt x="11728" y="10743"/>
                    <a:pt x="11694" y="11266"/>
                  </a:cubicBezTo>
                  <a:cubicBezTo>
                    <a:pt x="11260" y="11559"/>
                    <a:pt x="10804" y="11839"/>
                    <a:pt x="10333" y="12114"/>
                  </a:cubicBezTo>
                  <a:cubicBezTo>
                    <a:pt x="9862" y="12386"/>
                    <a:pt x="9388" y="12637"/>
                    <a:pt x="8920" y="12869"/>
                  </a:cubicBezTo>
                  <a:cubicBezTo>
                    <a:pt x="8445" y="12640"/>
                    <a:pt x="7971" y="12386"/>
                    <a:pt x="7500" y="12114"/>
                  </a:cubicBezTo>
                  <a:cubicBezTo>
                    <a:pt x="7032" y="11842"/>
                    <a:pt x="6576" y="11559"/>
                    <a:pt x="6139" y="11266"/>
                  </a:cubicBezTo>
                  <a:cubicBezTo>
                    <a:pt x="6105" y="10743"/>
                    <a:pt x="6087" y="10206"/>
                    <a:pt x="6087" y="9662"/>
                  </a:cubicBezTo>
                  <a:cubicBezTo>
                    <a:pt x="6087" y="9119"/>
                    <a:pt x="6105" y="8581"/>
                    <a:pt x="6139" y="8059"/>
                  </a:cubicBezTo>
                  <a:cubicBezTo>
                    <a:pt x="6576" y="7766"/>
                    <a:pt x="7029" y="7485"/>
                    <a:pt x="7500" y="7211"/>
                  </a:cubicBezTo>
                  <a:cubicBezTo>
                    <a:pt x="7971" y="6942"/>
                    <a:pt x="8445" y="6688"/>
                    <a:pt x="8917" y="6459"/>
                  </a:cubicBezTo>
                  <a:close/>
                  <a:moveTo>
                    <a:pt x="11546" y="12706"/>
                  </a:moveTo>
                  <a:lnTo>
                    <a:pt x="11546" y="12706"/>
                  </a:lnTo>
                  <a:cubicBezTo>
                    <a:pt x="11492" y="13108"/>
                    <a:pt x="11426" y="13497"/>
                    <a:pt x="11350" y="13872"/>
                  </a:cubicBezTo>
                  <a:cubicBezTo>
                    <a:pt x="10988" y="13751"/>
                    <a:pt x="10619" y="13612"/>
                    <a:pt x="10242" y="13461"/>
                  </a:cubicBezTo>
                  <a:cubicBezTo>
                    <a:pt x="10462" y="13343"/>
                    <a:pt x="10680" y="13219"/>
                    <a:pt x="10897" y="13096"/>
                  </a:cubicBezTo>
                  <a:cubicBezTo>
                    <a:pt x="11115" y="12969"/>
                    <a:pt x="11332" y="12839"/>
                    <a:pt x="11546" y="12706"/>
                  </a:cubicBezTo>
                  <a:close/>
                  <a:moveTo>
                    <a:pt x="6287" y="12706"/>
                  </a:moveTo>
                  <a:cubicBezTo>
                    <a:pt x="6498" y="12836"/>
                    <a:pt x="6715" y="12966"/>
                    <a:pt x="6936" y="13092"/>
                  </a:cubicBezTo>
                  <a:cubicBezTo>
                    <a:pt x="7153" y="13219"/>
                    <a:pt x="7374" y="13343"/>
                    <a:pt x="7597" y="13461"/>
                  </a:cubicBezTo>
                  <a:lnTo>
                    <a:pt x="7594" y="13461"/>
                  </a:lnTo>
                  <a:cubicBezTo>
                    <a:pt x="7217" y="13615"/>
                    <a:pt x="6848" y="13754"/>
                    <a:pt x="6483" y="13875"/>
                  </a:cubicBezTo>
                  <a:cubicBezTo>
                    <a:pt x="6407" y="13497"/>
                    <a:pt x="6341" y="13108"/>
                    <a:pt x="6287" y="12706"/>
                  </a:cubicBezTo>
                  <a:close/>
                  <a:moveTo>
                    <a:pt x="14602" y="10447"/>
                  </a:moveTo>
                  <a:cubicBezTo>
                    <a:pt x="14829" y="10680"/>
                    <a:pt x="15037" y="10912"/>
                    <a:pt x="15227" y="11145"/>
                  </a:cubicBezTo>
                  <a:cubicBezTo>
                    <a:pt x="15867" y="11921"/>
                    <a:pt x="16254" y="12634"/>
                    <a:pt x="16353" y="13186"/>
                  </a:cubicBezTo>
                  <a:cubicBezTo>
                    <a:pt x="16141" y="13099"/>
                    <a:pt x="15923" y="13059"/>
                    <a:pt x="15710" y="13059"/>
                  </a:cubicBezTo>
                  <a:cubicBezTo>
                    <a:pt x="14912" y="13059"/>
                    <a:pt x="14180" y="13627"/>
                    <a:pt x="14034" y="14472"/>
                  </a:cubicBezTo>
                  <a:cubicBezTo>
                    <a:pt x="13497" y="14421"/>
                    <a:pt x="12963" y="14327"/>
                    <a:pt x="12440" y="14192"/>
                  </a:cubicBezTo>
                  <a:cubicBezTo>
                    <a:pt x="12594" y="13431"/>
                    <a:pt x="12709" y="12664"/>
                    <a:pt x="12778" y="11891"/>
                  </a:cubicBezTo>
                  <a:cubicBezTo>
                    <a:pt x="13412" y="11444"/>
                    <a:pt x="14022" y="10964"/>
                    <a:pt x="14602" y="10447"/>
                  </a:cubicBezTo>
                  <a:close/>
                  <a:moveTo>
                    <a:pt x="3231" y="10447"/>
                  </a:moveTo>
                  <a:cubicBezTo>
                    <a:pt x="3811" y="10964"/>
                    <a:pt x="4421" y="11444"/>
                    <a:pt x="5055" y="11891"/>
                  </a:cubicBezTo>
                  <a:cubicBezTo>
                    <a:pt x="5124" y="12664"/>
                    <a:pt x="5239" y="13434"/>
                    <a:pt x="5393" y="14195"/>
                  </a:cubicBezTo>
                  <a:cubicBezTo>
                    <a:pt x="5079" y="14273"/>
                    <a:pt x="4774" y="14336"/>
                    <a:pt x="4478" y="14388"/>
                  </a:cubicBezTo>
                  <a:cubicBezTo>
                    <a:pt x="4028" y="14462"/>
                    <a:pt x="3616" y="14499"/>
                    <a:pt x="3250" y="14499"/>
                  </a:cubicBezTo>
                  <a:cubicBezTo>
                    <a:pt x="2389" y="14499"/>
                    <a:pt x="1786" y="14296"/>
                    <a:pt x="1561" y="13908"/>
                  </a:cubicBezTo>
                  <a:cubicBezTo>
                    <a:pt x="1244" y="13358"/>
                    <a:pt x="1634" y="12326"/>
                    <a:pt x="2606" y="11145"/>
                  </a:cubicBezTo>
                  <a:cubicBezTo>
                    <a:pt x="2796" y="10912"/>
                    <a:pt x="3007" y="10680"/>
                    <a:pt x="3231" y="10447"/>
                  </a:cubicBezTo>
                  <a:close/>
                  <a:moveTo>
                    <a:pt x="15707" y="14191"/>
                  </a:moveTo>
                  <a:cubicBezTo>
                    <a:pt x="15999" y="14191"/>
                    <a:pt x="16278" y="14416"/>
                    <a:pt x="16278" y="14759"/>
                  </a:cubicBezTo>
                  <a:cubicBezTo>
                    <a:pt x="16278" y="15070"/>
                    <a:pt x="16024" y="15324"/>
                    <a:pt x="15710" y="15324"/>
                  </a:cubicBezTo>
                  <a:cubicBezTo>
                    <a:pt x="15206" y="15324"/>
                    <a:pt x="14952" y="14714"/>
                    <a:pt x="15309" y="14358"/>
                  </a:cubicBezTo>
                  <a:cubicBezTo>
                    <a:pt x="15425" y="14242"/>
                    <a:pt x="15568" y="14191"/>
                    <a:pt x="15707" y="14191"/>
                  </a:cubicBezTo>
                  <a:close/>
                  <a:moveTo>
                    <a:pt x="8917" y="14122"/>
                  </a:moveTo>
                  <a:cubicBezTo>
                    <a:pt x="9623" y="14448"/>
                    <a:pt x="10348" y="14735"/>
                    <a:pt x="11084" y="14980"/>
                  </a:cubicBezTo>
                  <a:cubicBezTo>
                    <a:pt x="10994" y="15297"/>
                    <a:pt x="10894" y="15602"/>
                    <a:pt x="10789" y="15892"/>
                  </a:cubicBezTo>
                  <a:cubicBezTo>
                    <a:pt x="10251" y="17332"/>
                    <a:pt x="9551" y="18192"/>
                    <a:pt x="8917" y="18192"/>
                  </a:cubicBezTo>
                  <a:cubicBezTo>
                    <a:pt x="8282" y="18192"/>
                    <a:pt x="7582" y="17332"/>
                    <a:pt x="7044" y="15892"/>
                  </a:cubicBezTo>
                  <a:cubicBezTo>
                    <a:pt x="6939" y="15602"/>
                    <a:pt x="6839" y="15300"/>
                    <a:pt x="6749" y="14980"/>
                  </a:cubicBezTo>
                  <a:cubicBezTo>
                    <a:pt x="7488" y="14735"/>
                    <a:pt x="8213" y="14448"/>
                    <a:pt x="8917" y="14122"/>
                  </a:cubicBezTo>
                  <a:close/>
                  <a:moveTo>
                    <a:pt x="8917" y="0"/>
                  </a:moveTo>
                  <a:cubicBezTo>
                    <a:pt x="7757" y="0"/>
                    <a:pt x="6715" y="1081"/>
                    <a:pt x="5985" y="3041"/>
                  </a:cubicBezTo>
                  <a:cubicBezTo>
                    <a:pt x="5867" y="3355"/>
                    <a:pt x="5758" y="3687"/>
                    <a:pt x="5662" y="4031"/>
                  </a:cubicBezTo>
                  <a:cubicBezTo>
                    <a:pt x="4919" y="3844"/>
                    <a:pt x="4215" y="3732"/>
                    <a:pt x="3587" y="3702"/>
                  </a:cubicBezTo>
                  <a:cubicBezTo>
                    <a:pt x="3271" y="3173"/>
                    <a:pt x="2709" y="2871"/>
                    <a:pt x="2126" y="2871"/>
                  </a:cubicBezTo>
                  <a:cubicBezTo>
                    <a:pt x="1901" y="2871"/>
                    <a:pt x="1673" y="2916"/>
                    <a:pt x="1455" y="3011"/>
                  </a:cubicBezTo>
                  <a:cubicBezTo>
                    <a:pt x="670" y="3346"/>
                    <a:pt x="260" y="4212"/>
                    <a:pt x="492" y="5034"/>
                  </a:cubicBezTo>
                  <a:cubicBezTo>
                    <a:pt x="54" y="6024"/>
                    <a:pt x="489" y="7389"/>
                    <a:pt x="1733" y="8898"/>
                  </a:cubicBezTo>
                  <a:cubicBezTo>
                    <a:pt x="1942" y="9152"/>
                    <a:pt x="2171" y="9409"/>
                    <a:pt x="2416" y="9662"/>
                  </a:cubicBezTo>
                  <a:cubicBezTo>
                    <a:pt x="2171" y="9916"/>
                    <a:pt x="1942" y="10170"/>
                    <a:pt x="1733" y="10426"/>
                  </a:cubicBezTo>
                  <a:cubicBezTo>
                    <a:pt x="411" y="12033"/>
                    <a:pt x="0" y="13470"/>
                    <a:pt x="583" y="14475"/>
                  </a:cubicBezTo>
                  <a:cubicBezTo>
                    <a:pt x="1021" y="15233"/>
                    <a:pt x="1954" y="15629"/>
                    <a:pt x="3270" y="15629"/>
                  </a:cubicBezTo>
                  <a:cubicBezTo>
                    <a:pt x="3738" y="15626"/>
                    <a:pt x="4203" y="15584"/>
                    <a:pt x="4662" y="15505"/>
                  </a:cubicBezTo>
                  <a:cubicBezTo>
                    <a:pt x="4985" y="15451"/>
                    <a:pt x="5320" y="15378"/>
                    <a:pt x="5662" y="15294"/>
                  </a:cubicBezTo>
                  <a:cubicBezTo>
                    <a:pt x="5761" y="15641"/>
                    <a:pt x="5867" y="15970"/>
                    <a:pt x="5985" y="16284"/>
                  </a:cubicBezTo>
                  <a:cubicBezTo>
                    <a:pt x="6715" y="18244"/>
                    <a:pt x="7757" y="19325"/>
                    <a:pt x="8917" y="19325"/>
                  </a:cubicBezTo>
                  <a:cubicBezTo>
                    <a:pt x="10076" y="19325"/>
                    <a:pt x="11118" y="18244"/>
                    <a:pt x="11848" y="16284"/>
                  </a:cubicBezTo>
                  <a:cubicBezTo>
                    <a:pt x="11966" y="15970"/>
                    <a:pt x="12075" y="15638"/>
                    <a:pt x="12171" y="15294"/>
                  </a:cubicBezTo>
                  <a:cubicBezTo>
                    <a:pt x="12917" y="15481"/>
                    <a:pt x="13618" y="15593"/>
                    <a:pt x="14246" y="15623"/>
                  </a:cubicBezTo>
                  <a:cubicBezTo>
                    <a:pt x="14562" y="16152"/>
                    <a:pt x="15123" y="16453"/>
                    <a:pt x="15705" y="16453"/>
                  </a:cubicBezTo>
                  <a:cubicBezTo>
                    <a:pt x="15930" y="16453"/>
                    <a:pt x="16159" y="16408"/>
                    <a:pt x="16378" y="16314"/>
                  </a:cubicBezTo>
                  <a:cubicBezTo>
                    <a:pt x="17163" y="15979"/>
                    <a:pt x="17573" y="15112"/>
                    <a:pt x="17341" y="14291"/>
                  </a:cubicBezTo>
                  <a:cubicBezTo>
                    <a:pt x="17779" y="13301"/>
                    <a:pt x="17344" y="11936"/>
                    <a:pt x="16100" y="10426"/>
                  </a:cubicBezTo>
                  <a:cubicBezTo>
                    <a:pt x="15891" y="10170"/>
                    <a:pt x="15662" y="9916"/>
                    <a:pt x="15417" y="9662"/>
                  </a:cubicBezTo>
                  <a:cubicBezTo>
                    <a:pt x="15662" y="9409"/>
                    <a:pt x="15891" y="9152"/>
                    <a:pt x="16100" y="8898"/>
                  </a:cubicBezTo>
                  <a:cubicBezTo>
                    <a:pt x="17347" y="7389"/>
                    <a:pt x="17779" y="6024"/>
                    <a:pt x="17341" y="5034"/>
                  </a:cubicBezTo>
                  <a:cubicBezTo>
                    <a:pt x="17573" y="4212"/>
                    <a:pt x="17163" y="3346"/>
                    <a:pt x="16378" y="3011"/>
                  </a:cubicBezTo>
                  <a:cubicBezTo>
                    <a:pt x="16159" y="2916"/>
                    <a:pt x="15930" y="2871"/>
                    <a:pt x="15705" y="2871"/>
                  </a:cubicBezTo>
                  <a:cubicBezTo>
                    <a:pt x="15123" y="2871"/>
                    <a:pt x="14562" y="3173"/>
                    <a:pt x="14246" y="3702"/>
                  </a:cubicBezTo>
                  <a:cubicBezTo>
                    <a:pt x="13615" y="3732"/>
                    <a:pt x="12914" y="3844"/>
                    <a:pt x="12171" y="4031"/>
                  </a:cubicBezTo>
                  <a:cubicBezTo>
                    <a:pt x="12075" y="3684"/>
                    <a:pt x="11966" y="3355"/>
                    <a:pt x="11848" y="3041"/>
                  </a:cubicBezTo>
                  <a:cubicBezTo>
                    <a:pt x="11118" y="1081"/>
                    <a:pt x="10076" y="0"/>
                    <a:pt x="8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 name="Google Shape;10168;p58">
              <a:extLst>
                <a:ext uri="{FF2B5EF4-FFF2-40B4-BE49-F238E27FC236}">
                  <a16:creationId xmlns:a16="http://schemas.microsoft.com/office/drawing/2014/main" id="{99A75D52-3D33-1546-B7CD-01FF17601F75}"/>
                </a:ext>
              </a:extLst>
            </p:cNvPr>
            <p:cNvSpPr/>
            <p:nvPr/>
          </p:nvSpPr>
          <p:spPr>
            <a:xfrm>
              <a:off x="2280775" y="4003900"/>
              <a:ext cx="88275" cy="85025"/>
            </a:xfrm>
            <a:custGeom>
              <a:avLst/>
              <a:gdLst/>
              <a:ahLst/>
              <a:cxnLst/>
              <a:rect l="l" t="t" r="r" b="b"/>
              <a:pathLst>
                <a:path w="3531" h="3401" extrusionOk="0">
                  <a:moveTo>
                    <a:pt x="1698" y="1136"/>
                  </a:moveTo>
                  <a:cubicBezTo>
                    <a:pt x="2202" y="1136"/>
                    <a:pt x="2455" y="1743"/>
                    <a:pt x="2099" y="2102"/>
                  </a:cubicBezTo>
                  <a:cubicBezTo>
                    <a:pt x="1983" y="2217"/>
                    <a:pt x="1841" y="2268"/>
                    <a:pt x="1703" y="2268"/>
                  </a:cubicBezTo>
                  <a:cubicBezTo>
                    <a:pt x="1411" y="2268"/>
                    <a:pt x="1133" y="2042"/>
                    <a:pt x="1133" y="1700"/>
                  </a:cubicBezTo>
                  <a:cubicBezTo>
                    <a:pt x="1133" y="1386"/>
                    <a:pt x="1383" y="1136"/>
                    <a:pt x="1698" y="1136"/>
                  </a:cubicBezTo>
                  <a:close/>
                  <a:moveTo>
                    <a:pt x="1698" y="1"/>
                  </a:moveTo>
                  <a:cubicBezTo>
                    <a:pt x="1479" y="1"/>
                    <a:pt x="1258" y="43"/>
                    <a:pt x="1048" y="130"/>
                  </a:cubicBezTo>
                  <a:cubicBezTo>
                    <a:pt x="414" y="393"/>
                    <a:pt x="1" y="1012"/>
                    <a:pt x="1" y="1700"/>
                  </a:cubicBezTo>
                  <a:cubicBezTo>
                    <a:pt x="1" y="2639"/>
                    <a:pt x="758" y="3397"/>
                    <a:pt x="1698" y="3400"/>
                  </a:cubicBezTo>
                  <a:cubicBezTo>
                    <a:pt x="2386" y="3400"/>
                    <a:pt x="3005" y="2984"/>
                    <a:pt x="3268" y="2350"/>
                  </a:cubicBezTo>
                  <a:cubicBezTo>
                    <a:pt x="3530" y="1715"/>
                    <a:pt x="3385" y="985"/>
                    <a:pt x="2899" y="499"/>
                  </a:cubicBezTo>
                  <a:cubicBezTo>
                    <a:pt x="2574" y="173"/>
                    <a:pt x="2140" y="1"/>
                    <a:pt x="16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2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grpSp>
        <p:nvGrpSpPr>
          <p:cNvPr id="1319" name="Google Shape;1319;p30"/>
          <p:cNvGrpSpPr/>
          <p:nvPr/>
        </p:nvGrpSpPr>
        <p:grpSpPr>
          <a:xfrm>
            <a:off x="1579950" y="819150"/>
            <a:ext cx="5984100" cy="3505200"/>
            <a:chOff x="1607525" y="962625"/>
            <a:chExt cx="5984100" cy="3505200"/>
          </a:xfrm>
        </p:grpSpPr>
        <p:sp>
          <p:nvSpPr>
            <p:cNvPr id="1320" name="Google Shape;1320;p30"/>
            <p:cNvSpPr/>
            <p:nvPr/>
          </p:nvSpPr>
          <p:spPr>
            <a:xfrm>
              <a:off x="1607525" y="962625"/>
              <a:ext cx="5984100" cy="3505200"/>
            </a:xfrm>
            <a:prstGeom prst="roundRect">
              <a:avLst>
                <a:gd name="adj" fmla="val 18818"/>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1808675" y="1119825"/>
              <a:ext cx="5581800" cy="31908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 name="Google Shape;1322;p30"/>
          <p:cNvSpPr txBox="1">
            <a:spLocks noGrp="1"/>
          </p:cNvSpPr>
          <p:nvPr>
            <p:ph type="title"/>
          </p:nvPr>
        </p:nvSpPr>
        <p:spPr>
          <a:xfrm>
            <a:off x="2917644" y="2159625"/>
            <a:ext cx="3308700" cy="9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Why</a:t>
            </a:r>
            <a:endParaRPr dirty="0"/>
          </a:p>
        </p:txBody>
      </p:sp>
      <p:sp>
        <p:nvSpPr>
          <p:cNvPr id="1323" name="Google Shape;1323;p30"/>
          <p:cNvSpPr txBox="1">
            <a:spLocks noGrp="1"/>
          </p:cNvSpPr>
          <p:nvPr>
            <p:ph type="title" idx="2"/>
          </p:nvPr>
        </p:nvSpPr>
        <p:spPr>
          <a:xfrm>
            <a:off x="3947844" y="1306088"/>
            <a:ext cx="124830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324" name="Google Shape;1324;p30"/>
          <p:cNvSpPr txBox="1">
            <a:spLocks noGrp="1"/>
          </p:cNvSpPr>
          <p:nvPr>
            <p:ph type="subTitle" idx="1"/>
          </p:nvPr>
        </p:nvSpPr>
        <p:spPr>
          <a:xfrm>
            <a:off x="2917644" y="2923988"/>
            <a:ext cx="330870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…s</a:t>
            </a:r>
            <a:r>
              <a:rPr lang="en" dirty="0" err="1"/>
              <a:t>hould</a:t>
            </a:r>
            <a:r>
              <a:rPr lang="en" dirty="0"/>
              <a:t> you listen to this talk?</a:t>
            </a:r>
            <a:endParaRPr dirty="0"/>
          </a:p>
        </p:txBody>
      </p:sp>
      <p:grpSp>
        <p:nvGrpSpPr>
          <p:cNvPr id="1325" name="Google Shape;1325;p30"/>
          <p:cNvGrpSpPr/>
          <p:nvPr/>
        </p:nvGrpSpPr>
        <p:grpSpPr>
          <a:xfrm>
            <a:off x="917243" y="539367"/>
            <a:ext cx="2536947" cy="889258"/>
            <a:chOff x="3704025" y="4024300"/>
            <a:chExt cx="1757375" cy="616000"/>
          </a:xfrm>
        </p:grpSpPr>
        <p:sp>
          <p:nvSpPr>
            <p:cNvPr id="1326" name="Google Shape;1326;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30"/>
          <p:cNvGrpSpPr/>
          <p:nvPr/>
        </p:nvGrpSpPr>
        <p:grpSpPr>
          <a:xfrm flipH="1">
            <a:off x="6112117" y="3864626"/>
            <a:ext cx="1746304" cy="612181"/>
            <a:chOff x="3704025" y="4024300"/>
            <a:chExt cx="1757375" cy="616000"/>
          </a:xfrm>
        </p:grpSpPr>
        <p:sp>
          <p:nvSpPr>
            <p:cNvPr id="1348" name="Google Shape;1348;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30"/>
          <p:cNvGrpSpPr/>
          <p:nvPr/>
        </p:nvGrpSpPr>
        <p:grpSpPr>
          <a:xfrm flipH="1">
            <a:off x="5278428" y="-151676"/>
            <a:ext cx="4001898" cy="3619465"/>
            <a:chOff x="10301875" y="767200"/>
            <a:chExt cx="2350325" cy="2368450"/>
          </a:xfrm>
        </p:grpSpPr>
        <p:sp>
          <p:nvSpPr>
            <p:cNvPr id="1370" name="Google Shape;1370;p30"/>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0"/>
          <p:cNvGrpSpPr/>
          <p:nvPr/>
        </p:nvGrpSpPr>
        <p:grpSpPr>
          <a:xfrm>
            <a:off x="7355811" y="2998516"/>
            <a:ext cx="603427" cy="564362"/>
            <a:chOff x="1699700" y="1879225"/>
            <a:chExt cx="356825" cy="333725"/>
          </a:xfrm>
        </p:grpSpPr>
        <p:sp>
          <p:nvSpPr>
            <p:cNvPr id="1382" name="Google Shape;1382;p30"/>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0"/>
          <p:cNvGrpSpPr/>
          <p:nvPr/>
        </p:nvGrpSpPr>
        <p:grpSpPr>
          <a:xfrm>
            <a:off x="1939891" y="143441"/>
            <a:ext cx="977752" cy="1009418"/>
            <a:chOff x="892950" y="1721850"/>
            <a:chExt cx="578175" cy="596900"/>
          </a:xfrm>
        </p:grpSpPr>
        <p:sp>
          <p:nvSpPr>
            <p:cNvPr id="1385" name="Google Shape;1385;p30"/>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540583" y="1742093"/>
            <a:ext cx="694478" cy="643339"/>
            <a:chOff x="849200" y="983650"/>
            <a:chExt cx="231300" cy="214275"/>
          </a:xfrm>
        </p:grpSpPr>
        <p:sp>
          <p:nvSpPr>
            <p:cNvPr id="1389" name="Google Shape;1389;p30"/>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33"/>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Do you…</a:t>
            </a:r>
            <a:endParaRPr dirty="0"/>
          </a:p>
        </p:txBody>
      </p:sp>
      <p:sp>
        <p:nvSpPr>
          <p:cNvPr id="1501" name="Google Shape;1501;p33"/>
          <p:cNvSpPr txBox="1">
            <a:spLocks noGrp="1"/>
          </p:cNvSpPr>
          <p:nvPr>
            <p:ph type="title" idx="2"/>
          </p:nvPr>
        </p:nvSpPr>
        <p:spPr>
          <a:xfrm>
            <a:off x="1980676" y="2009088"/>
            <a:ext cx="23355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Want to perform a survey?</a:t>
            </a:r>
            <a:endParaRPr sz="1800" dirty="0"/>
          </a:p>
        </p:txBody>
      </p:sp>
      <p:sp>
        <p:nvSpPr>
          <p:cNvPr id="1503" name="Google Shape;1503;p33"/>
          <p:cNvSpPr txBox="1">
            <a:spLocks noGrp="1"/>
          </p:cNvSpPr>
          <p:nvPr>
            <p:ph type="title" idx="3"/>
          </p:nvPr>
        </p:nvSpPr>
        <p:spPr>
          <a:xfrm>
            <a:off x="6149396" y="1465790"/>
            <a:ext cx="2335500" cy="134927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Want to assess if a survey is suitable for your needs?</a:t>
            </a:r>
            <a:endParaRPr sz="1800" dirty="0"/>
          </a:p>
        </p:txBody>
      </p:sp>
      <p:grpSp>
        <p:nvGrpSpPr>
          <p:cNvPr id="18" name="Group 17">
            <a:extLst>
              <a:ext uri="{FF2B5EF4-FFF2-40B4-BE49-F238E27FC236}">
                <a16:creationId xmlns:a16="http://schemas.microsoft.com/office/drawing/2014/main" id="{81A92451-DAF4-4546-8582-140AA217309D}"/>
              </a:ext>
            </a:extLst>
          </p:cNvPr>
          <p:cNvGrpSpPr/>
          <p:nvPr/>
        </p:nvGrpSpPr>
        <p:grpSpPr>
          <a:xfrm>
            <a:off x="4870477" y="1612227"/>
            <a:ext cx="1045202" cy="1045202"/>
            <a:chOff x="4870477" y="1612227"/>
            <a:chExt cx="1045202" cy="1045202"/>
          </a:xfrm>
        </p:grpSpPr>
        <p:sp>
          <p:nvSpPr>
            <p:cNvPr id="1510" name="Google Shape;1510;p33"/>
            <p:cNvSpPr/>
            <p:nvPr/>
          </p:nvSpPr>
          <p:spPr>
            <a:xfrm>
              <a:off x="4870477" y="1612227"/>
              <a:ext cx="1045202" cy="1045202"/>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4976676" y="1718409"/>
              <a:ext cx="832804" cy="832804"/>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33"/>
          <p:cNvGrpSpPr/>
          <p:nvPr/>
        </p:nvGrpSpPr>
        <p:grpSpPr>
          <a:xfrm>
            <a:off x="713391" y="1612227"/>
            <a:ext cx="1045202" cy="1045202"/>
            <a:chOff x="2020225" y="1371100"/>
            <a:chExt cx="1494000" cy="1494000"/>
          </a:xfrm>
        </p:grpSpPr>
        <p:sp>
          <p:nvSpPr>
            <p:cNvPr id="1516" name="Google Shape;1516;p33"/>
            <p:cNvSpPr/>
            <p:nvPr/>
          </p:nvSpPr>
          <p:spPr>
            <a:xfrm>
              <a:off x="2020225" y="1371100"/>
              <a:ext cx="1494000" cy="14940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3"/>
            <p:cNvSpPr/>
            <p:nvPr/>
          </p:nvSpPr>
          <p:spPr>
            <a:xfrm>
              <a:off x="2172025" y="1522875"/>
              <a:ext cx="1190400" cy="11904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33"/>
          <p:cNvGrpSpPr/>
          <p:nvPr/>
        </p:nvGrpSpPr>
        <p:grpSpPr>
          <a:xfrm>
            <a:off x="1053305" y="1950329"/>
            <a:ext cx="365373" cy="368987"/>
            <a:chOff x="-59100700" y="1911950"/>
            <a:chExt cx="315875" cy="319000"/>
          </a:xfrm>
        </p:grpSpPr>
        <p:sp>
          <p:nvSpPr>
            <p:cNvPr id="1522" name="Google Shape;1522;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33"/>
          <p:cNvGrpSpPr/>
          <p:nvPr/>
        </p:nvGrpSpPr>
        <p:grpSpPr>
          <a:xfrm>
            <a:off x="5210393" y="1950329"/>
            <a:ext cx="365373" cy="368987"/>
            <a:chOff x="-59100700" y="1911950"/>
            <a:chExt cx="315875" cy="319000"/>
          </a:xfrm>
        </p:grpSpPr>
        <p:sp>
          <p:nvSpPr>
            <p:cNvPr id="1544" name="Google Shape;1544;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5" name="Google Shape;1565;p33"/>
          <p:cNvSpPr/>
          <p:nvPr/>
        </p:nvSpPr>
        <p:spPr>
          <a:xfrm>
            <a:off x="1600969" y="1465790"/>
            <a:ext cx="300300" cy="3003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3"/>
          <p:cNvSpPr/>
          <p:nvPr/>
        </p:nvSpPr>
        <p:spPr>
          <a:xfrm>
            <a:off x="5758044" y="1465790"/>
            <a:ext cx="300300" cy="3003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roup 13">
            <a:extLst>
              <a:ext uri="{FF2B5EF4-FFF2-40B4-BE49-F238E27FC236}">
                <a16:creationId xmlns:a16="http://schemas.microsoft.com/office/drawing/2014/main" id="{38CAC30B-23C7-AD4A-951A-8AD04C14D8E4}"/>
              </a:ext>
            </a:extLst>
          </p:cNvPr>
          <p:cNvGrpSpPr/>
          <p:nvPr/>
        </p:nvGrpSpPr>
        <p:grpSpPr>
          <a:xfrm>
            <a:off x="713403" y="3132021"/>
            <a:ext cx="3602773" cy="1349273"/>
            <a:chOff x="713403" y="3132021"/>
            <a:chExt cx="3602773" cy="1349273"/>
          </a:xfrm>
        </p:grpSpPr>
        <p:grpSp>
          <p:nvGrpSpPr>
            <p:cNvPr id="1518" name="Google Shape;1518;p33"/>
            <p:cNvGrpSpPr/>
            <p:nvPr/>
          </p:nvGrpSpPr>
          <p:grpSpPr>
            <a:xfrm>
              <a:off x="713403" y="3361952"/>
              <a:ext cx="1045202" cy="1045202"/>
              <a:chOff x="2020225" y="1371100"/>
              <a:chExt cx="1494000" cy="1494000"/>
            </a:xfrm>
          </p:grpSpPr>
          <p:sp>
            <p:nvSpPr>
              <p:cNvPr id="1519" name="Google Shape;1519;p33"/>
              <p:cNvSpPr/>
              <p:nvPr/>
            </p:nvSpPr>
            <p:spPr>
              <a:xfrm>
                <a:off x="2020225" y="1371100"/>
                <a:ext cx="1494000" cy="1494000"/>
              </a:xfrm>
              <a:prstGeom prst="roundRect">
                <a:avLst>
                  <a:gd name="adj" fmla="val 16667"/>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2172025" y="1522875"/>
                <a:ext cx="1190400" cy="11904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3"/>
            <p:cNvGrpSpPr/>
            <p:nvPr/>
          </p:nvGrpSpPr>
          <p:grpSpPr>
            <a:xfrm>
              <a:off x="1053305" y="3700054"/>
              <a:ext cx="365373" cy="368987"/>
              <a:chOff x="-59100700" y="1911950"/>
              <a:chExt cx="315875" cy="319000"/>
            </a:xfrm>
          </p:grpSpPr>
          <p:sp>
            <p:nvSpPr>
              <p:cNvPr id="1533" name="Google Shape;1533;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6" name="Google Shape;1566;p33"/>
            <p:cNvSpPr/>
            <p:nvPr/>
          </p:nvSpPr>
          <p:spPr>
            <a:xfrm>
              <a:off x="1600969" y="3215515"/>
              <a:ext cx="300300" cy="3003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03;p33">
              <a:extLst>
                <a:ext uri="{FF2B5EF4-FFF2-40B4-BE49-F238E27FC236}">
                  <a16:creationId xmlns:a16="http://schemas.microsoft.com/office/drawing/2014/main" id="{E972E640-F589-8146-B841-54895EE166F9}"/>
                </a:ext>
              </a:extLst>
            </p:cNvPr>
            <p:cNvSpPr txBox="1">
              <a:spLocks/>
            </p:cNvSpPr>
            <p:nvPr/>
          </p:nvSpPr>
          <p:spPr>
            <a:xfrm>
              <a:off x="1980676" y="3132021"/>
              <a:ext cx="2335500" cy="13492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Shrikhand"/>
                <a:buNone/>
                <a:defRPr sz="2400" b="0" i="0" u="none" strike="noStrike" cap="none">
                  <a:solidFill>
                    <a:schemeClr val="dk1"/>
                  </a:solidFill>
                  <a:latin typeface="Shrikhand"/>
                  <a:ea typeface="Shrikhand"/>
                  <a:cs typeface="Shrikhand"/>
                  <a:sym typeface="Shrikhand"/>
                </a:defRPr>
              </a:lvl1pPr>
              <a:lvl2pPr marR="0" lvl="1"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2pPr>
              <a:lvl3pPr marR="0" lvl="2"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3pPr>
              <a:lvl4pPr marR="0" lvl="3"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4pPr>
              <a:lvl5pPr marR="0" lvl="4"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5pPr>
              <a:lvl6pPr marR="0" lvl="5"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6pPr>
              <a:lvl7pPr marR="0" lvl="6"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7pPr>
              <a:lvl8pPr marR="0" lvl="7"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8pPr>
              <a:lvl9pPr marR="0" lvl="8"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9pPr>
            </a:lstStyle>
            <a:p>
              <a:r>
                <a:rPr lang="en-US" sz="1800" dirty="0"/>
                <a:t>Want to know how </a:t>
              </a:r>
              <a:r>
                <a:rPr lang="en-US" sz="1800" u="sng" dirty="0"/>
                <a:t>not</a:t>
              </a:r>
              <a:r>
                <a:rPr lang="en-US" sz="1800" dirty="0"/>
                <a:t> to use data?</a:t>
              </a:r>
            </a:p>
          </p:txBody>
        </p:sp>
      </p:grpSp>
      <p:grpSp>
        <p:nvGrpSpPr>
          <p:cNvPr id="15" name="Group 14">
            <a:extLst>
              <a:ext uri="{FF2B5EF4-FFF2-40B4-BE49-F238E27FC236}">
                <a16:creationId xmlns:a16="http://schemas.microsoft.com/office/drawing/2014/main" id="{E7D73D61-A507-EF45-9B3A-E79FFC305703}"/>
              </a:ext>
            </a:extLst>
          </p:cNvPr>
          <p:cNvGrpSpPr/>
          <p:nvPr/>
        </p:nvGrpSpPr>
        <p:grpSpPr>
          <a:xfrm>
            <a:off x="4870478" y="3057881"/>
            <a:ext cx="3614418" cy="1349273"/>
            <a:chOff x="4870478" y="3057881"/>
            <a:chExt cx="3614418" cy="1349273"/>
          </a:xfrm>
        </p:grpSpPr>
        <p:grpSp>
          <p:nvGrpSpPr>
            <p:cNvPr id="1512" name="Google Shape;1512;p33"/>
            <p:cNvGrpSpPr/>
            <p:nvPr/>
          </p:nvGrpSpPr>
          <p:grpSpPr>
            <a:xfrm>
              <a:off x="4870478" y="3361952"/>
              <a:ext cx="1045202" cy="1045202"/>
              <a:chOff x="2020225" y="1371100"/>
              <a:chExt cx="1494000" cy="1494000"/>
            </a:xfrm>
          </p:grpSpPr>
          <p:sp>
            <p:nvSpPr>
              <p:cNvPr id="1513" name="Google Shape;1513;p33"/>
              <p:cNvSpPr/>
              <p:nvPr/>
            </p:nvSpPr>
            <p:spPr>
              <a:xfrm>
                <a:off x="2020225" y="1371100"/>
                <a:ext cx="1494000" cy="1494000"/>
              </a:xfrm>
              <a:prstGeom prst="roundRect">
                <a:avLst>
                  <a:gd name="adj" fmla="val 16667"/>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3"/>
              <p:cNvSpPr/>
              <p:nvPr/>
            </p:nvSpPr>
            <p:spPr>
              <a:xfrm>
                <a:off x="2172025" y="1522875"/>
                <a:ext cx="1190400" cy="11904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554;p33"/>
            <p:cNvGrpSpPr/>
            <p:nvPr/>
          </p:nvGrpSpPr>
          <p:grpSpPr>
            <a:xfrm>
              <a:off x="5210393" y="3700054"/>
              <a:ext cx="365373" cy="368987"/>
              <a:chOff x="-59100700" y="1911950"/>
              <a:chExt cx="315875" cy="319000"/>
            </a:xfrm>
          </p:grpSpPr>
          <p:sp>
            <p:nvSpPr>
              <p:cNvPr id="1555" name="Google Shape;1555;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8" name="Google Shape;1568;p33"/>
            <p:cNvSpPr/>
            <p:nvPr/>
          </p:nvSpPr>
          <p:spPr>
            <a:xfrm>
              <a:off x="5758044" y="3215515"/>
              <a:ext cx="300300" cy="3003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03;p33">
              <a:extLst>
                <a:ext uri="{FF2B5EF4-FFF2-40B4-BE49-F238E27FC236}">
                  <a16:creationId xmlns:a16="http://schemas.microsoft.com/office/drawing/2014/main" id="{AA1234C0-69AC-C141-95C6-809C173D10B3}"/>
                </a:ext>
              </a:extLst>
            </p:cNvPr>
            <p:cNvSpPr txBox="1">
              <a:spLocks/>
            </p:cNvSpPr>
            <p:nvPr/>
          </p:nvSpPr>
          <p:spPr>
            <a:xfrm>
              <a:off x="6149396" y="3057881"/>
              <a:ext cx="2335500" cy="13492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Shrikhand"/>
                <a:buNone/>
                <a:defRPr sz="2400" b="0" i="0" u="none" strike="noStrike" cap="none">
                  <a:solidFill>
                    <a:schemeClr val="dk1"/>
                  </a:solidFill>
                  <a:latin typeface="Shrikhand"/>
                  <a:ea typeface="Shrikhand"/>
                  <a:cs typeface="Shrikhand"/>
                  <a:sym typeface="Shrikhand"/>
                </a:defRPr>
              </a:lvl1pPr>
              <a:lvl2pPr marR="0" lvl="1"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2pPr>
              <a:lvl3pPr marR="0" lvl="2"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3pPr>
              <a:lvl4pPr marR="0" lvl="3"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4pPr>
              <a:lvl5pPr marR="0" lvl="4"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5pPr>
              <a:lvl6pPr marR="0" lvl="5"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6pPr>
              <a:lvl7pPr marR="0" lvl="6"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7pPr>
              <a:lvl8pPr marR="0" lvl="7"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8pPr>
              <a:lvl9pPr marR="0" lvl="8" algn="ctr" rtl="0">
                <a:lnSpc>
                  <a:spcPct val="100000"/>
                </a:lnSpc>
                <a:spcBef>
                  <a:spcPts val="0"/>
                </a:spcBef>
                <a:spcAft>
                  <a:spcPts val="0"/>
                </a:spcAft>
                <a:buClr>
                  <a:schemeClr val="dk1"/>
                </a:buClr>
                <a:buSzPts val="2500"/>
                <a:buFont typeface="Shrikhand"/>
                <a:buNone/>
                <a:defRPr sz="2500" b="0" i="0" u="none" strike="noStrike" cap="none">
                  <a:solidFill>
                    <a:schemeClr val="dk1"/>
                  </a:solidFill>
                  <a:latin typeface="Shrikhand"/>
                  <a:ea typeface="Shrikhand"/>
                  <a:cs typeface="Shrikhand"/>
                  <a:sym typeface="Shrikhand"/>
                </a:defRPr>
              </a:lvl9pPr>
            </a:lstStyle>
            <a:p>
              <a:r>
                <a:rPr lang="en-US" sz="1800" dirty="0"/>
                <a:t>Referee papers on any of the above?</a:t>
              </a:r>
            </a:p>
          </p:txBody>
        </p:sp>
      </p:grpSp>
    </p:spTree>
    <p:extLst>
      <p:ext uri="{BB962C8B-B14F-4D97-AF65-F5344CB8AC3E}">
        <p14:creationId xmlns:p14="http://schemas.microsoft.com/office/powerpoint/2010/main" val="368898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3" grpId="0"/>
      <p:bldP spid="15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grpSp>
        <p:nvGrpSpPr>
          <p:cNvPr id="1319" name="Google Shape;1319;p30"/>
          <p:cNvGrpSpPr/>
          <p:nvPr/>
        </p:nvGrpSpPr>
        <p:grpSpPr>
          <a:xfrm>
            <a:off x="1579950" y="819150"/>
            <a:ext cx="5984100" cy="3505200"/>
            <a:chOff x="1607525" y="962625"/>
            <a:chExt cx="5984100" cy="3505200"/>
          </a:xfrm>
        </p:grpSpPr>
        <p:sp>
          <p:nvSpPr>
            <p:cNvPr id="1320" name="Google Shape;1320;p30"/>
            <p:cNvSpPr/>
            <p:nvPr/>
          </p:nvSpPr>
          <p:spPr>
            <a:xfrm>
              <a:off x="1607525" y="962625"/>
              <a:ext cx="5984100" cy="3505200"/>
            </a:xfrm>
            <a:prstGeom prst="roundRect">
              <a:avLst>
                <a:gd name="adj" fmla="val 18818"/>
              </a:avLst>
            </a:prstGeom>
            <a:solidFill>
              <a:srgbClr val="7E4E9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1808675" y="1119825"/>
              <a:ext cx="5581800" cy="3190800"/>
            </a:xfrm>
            <a:prstGeom prst="roundRect">
              <a:avLst>
                <a:gd name="adj" fmla="val 16667"/>
              </a:avLst>
            </a:prstGeom>
            <a:solidFill>
              <a:srgbClr val="E6769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 name="Google Shape;1322;p30"/>
          <p:cNvSpPr txBox="1">
            <a:spLocks noGrp="1"/>
          </p:cNvSpPr>
          <p:nvPr>
            <p:ph type="title"/>
          </p:nvPr>
        </p:nvSpPr>
        <p:spPr>
          <a:xfrm>
            <a:off x="2917644" y="2159625"/>
            <a:ext cx="3308700" cy="9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a:t>
            </a:r>
            <a:endParaRPr dirty="0"/>
          </a:p>
        </p:txBody>
      </p:sp>
      <p:sp>
        <p:nvSpPr>
          <p:cNvPr id="1323" name="Google Shape;1323;p30"/>
          <p:cNvSpPr txBox="1">
            <a:spLocks noGrp="1"/>
          </p:cNvSpPr>
          <p:nvPr>
            <p:ph type="title" idx="2"/>
          </p:nvPr>
        </p:nvSpPr>
        <p:spPr>
          <a:xfrm>
            <a:off x="3838510" y="1306088"/>
            <a:ext cx="146644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324" name="Google Shape;1324;p30"/>
          <p:cNvSpPr txBox="1">
            <a:spLocks noGrp="1"/>
          </p:cNvSpPr>
          <p:nvPr>
            <p:ph type="subTitle" idx="1"/>
          </p:nvPr>
        </p:nvSpPr>
        <p:spPr>
          <a:xfrm>
            <a:off x="2917644" y="2923988"/>
            <a:ext cx="330870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…is the problem we’re trying to solve?</a:t>
            </a:r>
            <a:endParaRPr dirty="0"/>
          </a:p>
        </p:txBody>
      </p:sp>
      <p:grpSp>
        <p:nvGrpSpPr>
          <p:cNvPr id="1325" name="Google Shape;1325;p30"/>
          <p:cNvGrpSpPr/>
          <p:nvPr/>
        </p:nvGrpSpPr>
        <p:grpSpPr>
          <a:xfrm>
            <a:off x="917243" y="539367"/>
            <a:ext cx="2536947" cy="889258"/>
            <a:chOff x="3704025" y="4024300"/>
            <a:chExt cx="1757375" cy="616000"/>
          </a:xfrm>
        </p:grpSpPr>
        <p:sp>
          <p:nvSpPr>
            <p:cNvPr id="1326" name="Google Shape;1326;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30"/>
          <p:cNvGrpSpPr/>
          <p:nvPr/>
        </p:nvGrpSpPr>
        <p:grpSpPr>
          <a:xfrm flipH="1">
            <a:off x="6112117" y="3864626"/>
            <a:ext cx="1746304" cy="612181"/>
            <a:chOff x="3704025" y="4024300"/>
            <a:chExt cx="1757375" cy="616000"/>
          </a:xfrm>
        </p:grpSpPr>
        <p:sp>
          <p:nvSpPr>
            <p:cNvPr id="1348" name="Google Shape;1348;p30"/>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30"/>
          <p:cNvGrpSpPr/>
          <p:nvPr/>
        </p:nvGrpSpPr>
        <p:grpSpPr>
          <a:xfrm flipH="1">
            <a:off x="5278428" y="-151676"/>
            <a:ext cx="4001898" cy="3619465"/>
            <a:chOff x="10301875" y="767200"/>
            <a:chExt cx="2350325" cy="2368450"/>
          </a:xfrm>
        </p:grpSpPr>
        <p:sp>
          <p:nvSpPr>
            <p:cNvPr id="1370" name="Google Shape;1370;p30"/>
            <p:cNvSpPr/>
            <p:nvPr/>
          </p:nvSpPr>
          <p:spPr>
            <a:xfrm>
              <a:off x="10315575" y="772850"/>
              <a:ext cx="2336625" cy="2139275"/>
            </a:xfrm>
            <a:custGeom>
              <a:avLst/>
              <a:gdLst/>
              <a:ahLst/>
              <a:cxnLst/>
              <a:rect l="l" t="t" r="r" b="b"/>
              <a:pathLst>
                <a:path w="93465" h="85571" fill="none" extrusionOk="0">
                  <a:moveTo>
                    <a:pt x="93464" y="0"/>
                  </a:moveTo>
                  <a:cubicBezTo>
                    <a:pt x="93071" y="9644"/>
                    <a:pt x="87499" y="19074"/>
                    <a:pt x="81677" y="26849"/>
                  </a:cubicBezTo>
                  <a:cubicBezTo>
                    <a:pt x="75736" y="34778"/>
                    <a:pt x="68580" y="41874"/>
                    <a:pt x="60103" y="47554"/>
                  </a:cubicBezTo>
                  <a:cubicBezTo>
                    <a:pt x="50090" y="54269"/>
                    <a:pt x="38529" y="58210"/>
                    <a:pt x="28123" y="64211"/>
                  </a:cubicBezTo>
                  <a:cubicBezTo>
                    <a:pt x="17728" y="70211"/>
                    <a:pt x="8215" y="77141"/>
                    <a:pt x="0" y="8557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0301875" y="767775"/>
              <a:ext cx="2237800" cy="1874675"/>
            </a:xfrm>
            <a:custGeom>
              <a:avLst/>
              <a:gdLst/>
              <a:ahLst/>
              <a:cxnLst/>
              <a:rect l="l" t="t" r="r" b="b"/>
              <a:pathLst>
                <a:path w="89512" h="74987" fill="none" extrusionOk="0">
                  <a:moveTo>
                    <a:pt x="89512" y="1"/>
                  </a:moveTo>
                  <a:cubicBezTo>
                    <a:pt x="84106" y="21146"/>
                    <a:pt x="68235" y="39803"/>
                    <a:pt x="47256" y="49697"/>
                  </a:cubicBezTo>
                  <a:cubicBezTo>
                    <a:pt x="40017" y="53115"/>
                    <a:pt x="32266" y="55508"/>
                    <a:pt x="24944" y="58782"/>
                  </a:cubicBezTo>
                  <a:cubicBezTo>
                    <a:pt x="15752" y="62901"/>
                    <a:pt x="7299" y="68390"/>
                    <a:pt x="0" y="7498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0322700" y="767200"/>
              <a:ext cx="2111600" cy="1659750"/>
            </a:xfrm>
            <a:custGeom>
              <a:avLst/>
              <a:gdLst/>
              <a:ahLst/>
              <a:cxnLst/>
              <a:rect l="l" t="t" r="r" b="b"/>
              <a:pathLst>
                <a:path w="84464" h="66390" fill="none" extrusionOk="0">
                  <a:moveTo>
                    <a:pt x="84464" y="0"/>
                  </a:moveTo>
                  <a:cubicBezTo>
                    <a:pt x="77880" y="14871"/>
                    <a:pt x="69081" y="29575"/>
                    <a:pt x="54984" y="39029"/>
                  </a:cubicBezTo>
                  <a:cubicBezTo>
                    <a:pt x="38065" y="50387"/>
                    <a:pt x="15157" y="53090"/>
                    <a:pt x="1" y="663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2055075" y="1151750"/>
              <a:ext cx="72650" cy="122675"/>
            </a:xfrm>
            <a:custGeom>
              <a:avLst/>
              <a:gdLst/>
              <a:ahLst/>
              <a:cxnLst/>
              <a:rect l="l" t="t" r="r" b="b"/>
              <a:pathLst>
                <a:path w="2906" h="4907" fill="none" extrusionOk="0">
                  <a:moveTo>
                    <a:pt x="2905" y="1"/>
                  </a:moveTo>
                  <a:cubicBezTo>
                    <a:pt x="2072" y="1703"/>
                    <a:pt x="1096" y="3335"/>
                    <a:pt x="0" y="490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1894325" y="1374100"/>
              <a:ext cx="88125" cy="111050"/>
            </a:xfrm>
            <a:custGeom>
              <a:avLst/>
              <a:gdLst/>
              <a:ahLst/>
              <a:cxnLst/>
              <a:rect l="l" t="t" r="r" b="b"/>
              <a:pathLst>
                <a:path w="3525" h="4442" fill="none" extrusionOk="0">
                  <a:moveTo>
                    <a:pt x="3525" y="1"/>
                  </a:moveTo>
                  <a:lnTo>
                    <a:pt x="1" y="444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1755025" y="1545850"/>
              <a:ext cx="80400" cy="72950"/>
            </a:xfrm>
            <a:custGeom>
              <a:avLst/>
              <a:gdLst/>
              <a:ahLst/>
              <a:cxnLst/>
              <a:rect l="l" t="t" r="r" b="b"/>
              <a:pathLst>
                <a:path w="3216" h="2918" fill="none" extrusionOk="0">
                  <a:moveTo>
                    <a:pt x="3215" y="1"/>
                  </a:moveTo>
                  <a:cubicBezTo>
                    <a:pt x="2144" y="965"/>
                    <a:pt x="1072" y="1941"/>
                    <a:pt x="1" y="29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1654425" y="1668775"/>
              <a:ext cx="30675" cy="26825"/>
            </a:xfrm>
            <a:custGeom>
              <a:avLst/>
              <a:gdLst/>
              <a:ahLst/>
              <a:cxnLst/>
              <a:rect l="l" t="t" r="r" b="b"/>
              <a:pathLst>
                <a:path w="1227" h="1073" fill="none" extrusionOk="0">
                  <a:moveTo>
                    <a:pt x="1227" y="1"/>
                  </a:moveTo>
                  <a:cubicBezTo>
                    <a:pt x="810" y="358"/>
                    <a:pt x="405" y="715"/>
                    <a:pt x="0" y="107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530900" y="1752725"/>
              <a:ext cx="40200" cy="22050"/>
            </a:xfrm>
            <a:custGeom>
              <a:avLst/>
              <a:gdLst/>
              <a:ahLst/>
              <a:cxnLst/>
              <a:rect l="l" t="t" r="r" b="b"/>
              <a:pathLst>
                <a:path w="1608" h="882" fill="none" extrusionOk="0">
                  <a:moveTo>
                    <a:pt x="1608" y="1"/>
                  </a:moveTo>
                  <a:cubicBezTo>
                    <a:pt x="1072" y="298"/>
                    <a:pt x="536" y="584"/>
                    <a:pt x="0" y="88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698350" y="2687375"/>
              <a:ext cx="70575" cy="53900"/>
            </a:xfrm>
            <a:custGeom>
              <a:avLst/>
              <a:gdLst/>
              <a:ahLst/>
              <a:cxnLst/>
              <a:rect l="l" t="t" r="r" b="b"/>
              <a:pathLst>
                <a:path w="2823" h="2156" fill="none" extrusionOk="0">
                  <a:moveTo>
                    <a:pt x="2822" y="0"/>
                  </a:moveTo>
                  <a:cubicBezTo>
                    <a:pt x="1798" y="619"/>
                    <a:pt x="846" y="1345"/>
                    <a:pt x="0" y="21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0593575" y="2800775"/>
              <a:ext cx="59850" cy="59850"/>
            </a:xfrm>
            <a:custGeom>
              <a:avLst/>
              <a:gdLst/>
              <a:ahLst/>
              <a:cxnLst/>
              <a:rect l="l" t="t" r="r" b="b"/>
              <a:pathLst>
                <a:path w="2394" h="2394" fill="none" extrusionOk="0">
                  <a:moveTo>
                    <a:pt x="2394" y="0"/>
                  </a:moveTo>
                  <a:cubicBezTo>
                    <a:pt x="1596" y="798"/>
                    <a:pt x="798" y="1596"/>
                    <a:pt x="0" y="2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339375" y="2915675"/>
              <a:ext cx="214625" cy="219975"/>
            </a:xfrm>
            <a:custGeom>
              <a:avLst/>
              <a:gdLst/>
              <a:ahLst/>
              <a:cxnLst/>
              <a:rect l="l" t="t" r="r" b="b"/>
              <a:pathLst>
                <a:path w="8585" h="8799" fill="none" extrusionOk="0">
                  <a:moveTo>
                    <a:pt x="8585" y="0"/>
                  </a:moveTo>
                  <a:cubicBezTo>
                    <a:pt x="5430" y="2667"/>
                    <a:pt x="2548" y="5620"/>
                    <a:pt x="1" y="879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0"/>
          <p:cNvGrpSpPr/>
          <p:nvPr/>
        </p:nvGrpSpPr>
        <p:grpSpPr>
          <a:xfrm>
            <a:off x="7355811" y="2998516"/>
            <a:ext cx="603427" cy="564362"/>
            <a:chOff x="1699700" y="1879225"/>
            <a:chExt cx="356825" cy="333725"/>
          </a:xfrm>
        </p:grpSpPr>
        <p:sp>
          <p:nvSpPr>
            <p:cNvPr id="1382" name="Google Shape;1382;p30"/>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0"/>
          <p:cNvGrpSpPr/>
          <p:nvPr/>
        </p:nvGrpSpPr>
        <p:grpSpPr>
          <a:xfrm>
            <a:off x="1939891" y="143441"/>
            <a:ext cx="977752" cy="1009418"/>
            <a:chOff x="892950" y="1721850"/>
            <a:chExt cx="578175" cy="596900"/>
          </a:xfrm>
        </p:grpSpPr>
        <p:sp>
          <p:nvSpPr>
            <p:cNvPr id="1385" name="Google Shape;1385;p30"/>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4"/>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540583" y="1742093"/>
            <a:ext cx="694478" cy="643339"/>
            <a:chOff x="849200" y="983650"/>
            <a:chExt cx="231300" cy="214275"/>
          </a:xfrm>
        </p:grpSpPr>
        <p:sp>
          <p:nvSpPr>
            <p:cNvPr id="1389" name="Google Shape;1389;p30"/>
            <p:cNvSpPr/>
            <p:nvPr/>
          </p:nvSpPr>
          <p:spPr>
            <a:xfrm>
              <a:off x="849200" y="983650"/>
              <a:ext cx="231300" cy="214275"/>
            </a:xfrm>
            <a:custGeom>
              <a:avLst/>
              <a:gdLst/>
              <a:ahLst/>
              <a:cxnLst/>
              <a:rect l="l" t="t" r="r" b="b"/>
              <a:pathLst>
                <a:path w="9252" h="8571" extrusionOk="0">
                  <a:moveTo>
                    <a:pt x="5368" y="0"/>
                  </a:moveTo>
                  <a:cubicBezTo>
                    <a:pt x="5062" y="0"/>
                    <a:pt x="4738" y="120"/>
                    <a:pt x="4406" y="403"/>
                  </a:cubicBezTo>
                  <a:cubicBezTo>
                    <a:pt x="3144" y="1462"/>
                    <a:pt x="2144" y="3189"/>
                    <a:pt x="1120" y="4475"/>
                  </a:cubicBezTo>
                  <a:cubicBezTo>
                    <a:pt x="572" y="5153"/>
                    <a:pt x="1" y="5999"/>
                    <a:pt x="286" y="6820"/>
                  </a:cubicBezTo>
                  <a:cubicBezTo>
                    <a:pt x="608" y="7725"/>
                    <a:pt x="1739" y="7987"/>
                    <a:pt x="2691" y="8094"/>
                  </a:cubicBezTo>
                  <a:cubicBezTo>
                    <a:pt x="3870" y="8237"/>
                    <a:pt x="5037" y="8368"/>
                    <a:pt x="6216" y="8511"/>
                  </a:cubicBezTo>
                  <a:cubicBezTo>
                    <a:pt x="6496" y="8543"/>
                    <a:pt x="6792" y="8571"/>
                    <a:pt x="7084" y="8571"/>
                  </a:cubicBezTo>
                  <a:cubicBezTo>
                    <a:pt x="7661" y="8571"/>
                    <a:pt x="8221" y="8462"/>
                    <a:pt x="8609" y="8058"/>
                  </a:cubicBezTo>
                  <a:cubicBezTo>
                    <a:pt x="9252" y="7404"/>
                    <a:pt x="9073" y="6320"/>
                    <a:pt x="8811" y="5451"/>
                  </a:cubicBezTo>
                  <a:cubicBezTo>
                    <a:pt x="8418" y="4141"/>
                    <a:pt x="7906" y="2867"/>
                    <a:pt x="7287" y="1653"/>
                  </a:cubicBezTo>
                  <a:cubicBezTo>
                    <a:pt x="6856" y="817"/>
                    <a:pt x="6170" y="0"/>
                    <a:pt x="5368"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977200" y="1104425"/>
              <a:ext cx="97350" cy="47350"/>
            </a:xfrm>
            <a:custGeom>
              <a:avLst/>
              <a:gdLst/>
              <a:ahLst/>
              <a:cxnLst/>
              <a:rect l="l" t="t" r="r" b="b"/>
              <a:pathLst>
                <a:path w="3894" h="1894" fill="none" extrusionOk="0">
                  <a:moveTo>
                    <a:pt x="3894" y="1894"/>
                  </a:moveTo>
                  <a:cubicBezTo>
                    <a:pt x="2977" y="727"/>
                    <a:pt x="1489" y="1"/>
                    <a:pt x="0" y="2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996250" y="1076450"/>
              <a:ext cx="67300" cy="24150"/>
            </a:xfrm>
            <a:custGeom>
              <a:avLst/>
              <a:gdLst/>
              <a:ahLst/>
              <a:cxnLst/>
              <a:rect l="l" t="t" r="r" b="b"/>
              <a:pathLst>
                <a:path w="2692" h="966" fill="none" extrusionOk="0">
                  <a:moveTo>
                    <a:pt x="2691" y="965"/>
                  </a:moveTo>
                  <a:cubicBezTo>
                    <a:pt x="1870" y="465"/>
                    <a:pt x="953" y="132"/>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320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29"/>
          <p:cNvSpPr txBox="1">
            <a:spLocks noGrp="1"/>
          </p:cNvSpPr>
          <p:nvPr>
            <p:ph type="title"/>
          </p:nvPr>
        </p:nvSpPr>
        <p:spPr>
          <a:xfrm>
            <a:off x="3720600" y="1296750"/>
            <a:ext cx="514908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Astro2020, Goal 1:</a:t>
            </a:r>
            <a:endParaRPr dirty="0"/>
          </a:p>
        </p:txBody>
      </p:sp>
      <p:sp>
        <p:nvSpPr>
          <p:cNvPr id="1246" name="Google Shape;1246;p29"/>
          <p:cNvSpPr txBox="1">
            <a:spLocks noGrp="1"/>
          </p:cNvSpPr>
          <p:nvPr>
            <p:ph type="body" idx="1"/>
          </p:nvPr>
        </p:nvSpPr>
        <p:spPr>
          <a:xfrm>
            <a:off x="3720600" y="2035650"/>
            <a:ext cx="4666942" cy="1811100"/>
          </a:xfrm>
          <a:prstGeom prst="rect">
            <a:avLst/>
          </a:prstGeom>
        </p:spPr>
        <p:txBody>
          <a:bodyPr spcFirstLastPara="1" wrap="square" lIns="91425" tIns="91425" rIns="91425" bIns="91425" anchor="ctr" anchorCtr="0">
            <a:noAutofit/>
          </a:bodyPr>
          <a:lstStyle/>
          <a:p>
            <a:pPr marL="0" lvl="0" indent="0">
              <a:buSzPts val="1100"/>
              <a:buNone/>
            </a:pPr>
            <a:r>
              <a:rPr lang="en-US" dirty="0"/>
              <a:t>“to understand the formation and evolution of planetary systems as products of the process of star formation, and characterize and explain the diversity of planetary system architectures, planetary compositions, and planetary environments produced by these processes”</a:t>
            </a:r>
            <a:endParaRPr dirty="0"/>
          </a:p>
          <a:p>
            <a:pPr marL="0" lvl="0" indent="0">
              <a:spcBef>
                <a:spcPts val="1600"/>
              </a:spcBef>
              <a:buNone/>
            </a:pPr>
            <a:r>
              <a:rPr lang="en-US" dirty="0"/>
              <a:t>Finding: "</a:t>
            </a:r>
            <a:r>
              <a:rPr lang="en-US" b="1" i="1" dirty="0"/>
              <a:t>Current knowledge of the demographics and characteristics of planets and their systems is substantially incomplete.”</a:t>
            </a:r>
            <a:endParaRPr b="1" i="1" dirty="0"/>
          </a:p>
        </p:txBody>
      </p:sp>
      <p:grpSp>
        <p:nvGrpSpPr>
          <p:cNvPr id="1247" name="Google Shape;1247;p29"/>
          <p:cNvGrpSpPr/>
          <p:nvPr/>
        </p:nvGrpSpPr>
        <p:grpSpPr>
          <a:xfrm>
            <a:off x="258680" y="407492"/>
            <a:ext cx="2536947" cy="889258"/>
            <a:chOff x="3704025" y="4024300"/>
            <a:chExt cx="1757375" cy="616000"/>
          </a:xfrm>
        </p:grpSpPr>
        <p:sp>
          <p:nvSpPr>
            <p:cNvPr id="1248" name="Google Shape;1248;p29"/>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9"/>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9"/>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9"/>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9"/>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9"/>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9"/>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9"/>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9"/>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9"/>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9"/>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9"/>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9"/>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9"/>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9"/>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9"/>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9"/>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9"/>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9"/>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9"/>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9"/>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29"/>
          <p:cNvGrpSpPr/>
          <p:nvPr/>
        </p:nvGrpSpPr>
        <p:grpSpPr>
          <a:xfrm flipH="1">
            <a:off x="2397367" y="4150376"/>
            <a:ext cx="1746304" cy="612181"/>
            <a:chOff x="3704025" y="4024300"/>
            <a:chExt cx="1757375" cy="616000"/>
          </a:xfrm>
        </p:grpSpPr>
        <p:sp>
          <p:nvSpPr>
            <p:cNvPr id="1270" name="Google Shape;1270;p29"/>
            <p:cNvSpPr/>
            <p:nvPr/>
          </p:nvSpPr>
          <p:spPr>
            <a:xfrm>
              <a:off x="3704025" y="4024300"/>
              <a:ext cx="1757375" cy="557975"/>
            </a:xfrm>
            <a:custGeom>
              <a:avLst/>
              <a:gdLst/>
              <a:ahLst/>
              <a:cxnLst/>
              <a:rect l="l" t="t" r="r" b="b"/>
              <a:pathLst>
                <a:path w="70295" h="22319" extrusionOk="0">
                  <a:moveTo>
                    <a:pt x="33336" y="0"/>
                  </a:moveTo>
                  <a:cubicBezTo>
                    <a:pt x="30755" y="0"/>
                    <a:pt x="27956" y="839"/>
                    <a:pt x="26706" y="3066"/>
                  </a:cubicBezTo>
                  <a:cubicBezTo>
                    <a:pt x="25672" y="2748"/>
                    <a:pt x="24591" y="2592"/>
                    <a:pt x="23508" y="2592"/>
                  </a:cubicBezTo>
                  <a:cubicBezTo>
                    <a:pt x="21547" y="2592"/>
                    <a:pt x="19583" y="3104"/>
                    <a:pt x="17895" y="4102"/>
                  </a:cubicBezTo>
                  <a:cubicBezTo>
                    <a:pt x="15264" y="5661"/>
                    <a:pt x="13347" y="8340"/>
                    <a:pt x="12728" y="11329"/>
                  </a:cubicBezTo>
                  <a:cubicBezTo>
                    <a:pt x="11651" y="10855"/>
                    <a:pt x="10478" y="10621"/>
                    <a:pt x="9305" y="10621"/>
                  </a:cubicBezTo>
                  <a:cubicBezTo>
                    <a:pt x="7767" y="10621"/>
                    <a:pt x="6229" y="11022"/>
                    <a:pt x="4906" y="11805"/>
                  </a:cubicBezTo>
                  <a:cubicBezTo>
                    <a:pt x="1155" y="14043"/>
                    <a:pt x="441" y="18365"/>
                    <a:pt x="0" y="22318"/>
                  </a:cubicBezTo>
                  <a:lnTo>
                    <a:pt x="70295" y="22318"/>
                  </a:lnTo>
                  <a:cubicBezTo>
                    <a:pt x="67837" y="18939"/>
                    <a:pt x="63909" y="16738"/>
                    <a:pt x="59803" y="16738"/>
                  </a:cubicBezTo>
                  <a:cubicBezTo>
                    <a:pt x="59294" y="16738"/>
                    <a:pt x="58782" y="16772"/>
                    <a:pt x="58270" y="16841"/>
                  </a:cubicBezTo>
                  <a:cubicBezTo>
                    <a:pt x="57430" y="13086"/>
                    <a:pt x="53692" y="10254"/>
                    <a:pt x="49887" y="10254"/>
                  </a:cubicBezTo>
                  <a:cubicBezTo>
                    <a:pt x="49482" y="10254"/>
                    <a:pt x="49076" y="10286"/>
                    <a:pt x="48673" y="10352"/>
                  </a:cubicBezTo>
                  <a:cubicBezTo>
                    <a:pt x="46244" y="4423"/>
                    <a:pt x="40124" y="184"/>
                    <a:pt x="33707" y="6"/>
                  </a:cubicBezTo>
                  <a:cubicBezTo>
                    <a:pt x="33584" y="2"/>
                    <a:pt x="33460" y="0"/>
                    <a:pt x="33336" y="0"/>
                  </a:cubicBezTo>
                  <a:close/>
                </a:path>
              </a:pathLst>
            </a:custGeom>
            <a:solidFill>
              <a:schemeClr val="accent5"/>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9"/>
            <p:cNvSpPr/>
            <p:nvPr/>
          </p:nvSpPr>
          <p:spPr>
            <a:xfrm>
              <a:off x="4574975" y="4111950"/>
              <a:ext cx="99725" cy="23825"/>
            </a:xfrm>
            <a:custGeom>
              <a:avLst/>
              <a:gdLst/>
              <a:ahLst/>
              <a:cxnLst/>
              <a:rect l="l" t="t" r="r" b="b"/>
              <a:pathLst>
                <a:path w="3989" h="953" fill="none" extrusionOk="0">
                  <a:moveTo>
                    <a:pt x="0" y="12"/>
                  </a:moveTo>
                  <a:cubicBezTo>
                    <a:pt x="1381" y="0"/>
                    <a:pt x="2762" y="322"/>
                    <a:pt x="3989" y="9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9"/>
            <p:cNvSpPr/>
            <p:nvPr/>
          </p:nvSpPr>
          <p:spPr>
            <a:xfrm>
              <a:off x="4710100" y="4164325"/>
              <a:ext cx="64025" cy="61050"/>
            </a:xfrm>
            <a:custGeom>
              <a:avLst/>
              <a:gdLst/>
              <a:ahLst/>
              <a:cxnLst/>
              <a:rect l="l" t="t" r="r" b="b"/>
              <a:pathLst>
                <a:path w="2561" h="2442" fill="none" extrusionOk="0">
                  <a:moveTo>
                    <a:pt x="1" y="1"/>
                  </a:moveTo>
                  <a:cubicBezTo>
                    <a:pt x="1013" y="632"/>
                    <a:pt x="1882" y="1465"/>
                    <a:pt x="2560" y="244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9"/>
            <p:cNvSpPr/>
            <p:nvPr/>
          </p:nvSpPr>
          <p:spPr>
            <a:xfrm>
              <a:off x="4796725" y="4276550"/>
              <a:ext cx="21150" cy="94375"/>
            </a:xfrm>
            <a:custGeom>
              <a:avLst/>
              <a:gdLst/>
              <a:ahLst/>
              <a:cxnLst/>
              <a:rect l="l" t="t" r="r" b="b"/>
              <a:pathLst>
                <a:path w="846" h="3775" fill="none" extrusionOk="0">
                  <a:moveTo>
                    <a:pt x="0" y="0"/>
                  </a:moveTo>
                  <a:cubicBezTo>
                    <a:pt x="572" y="1167"/>
                    <a:pt x="846" y="2477"/>
                    <a:pt x="798" y="377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9"/>
            <p:cNvSpPr/>
            <p:nvPr/>
          </p:nvSpPr>
          <p:spPr>
            <a:xfrm>
              <a:off x="4786000" y="4426875"/>
              <a:ext cx="23850" cy="70850"/>
            </a:xfrm>
            <a:custGeom>
              <a:avLst/>
              <a:gdLst/>
              <a:ahLst/>
              <a:cxnLst/>
              <a:rect l="l" t="t" r="r" b="b"/>
              <a:pathLst>
                <a:path w="954" h="2834" fill="none" extrusionOk="0">
                  <a:moveTo>
                    <a:pt x="953" y="0"/>
                  </a:moveTo>
                  <a:cubicBezTo>
                    <a:pt x="894" y="1012"/>
                    <a:pt x="560" y="2000"/>
                    <a:pt x="1" y="283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9"/>
            <p:cNvSpPr/>
            <p:nvPr/>
          </p:nvSpPr>
          <p:spPr>
            <a:xfrm>
              <a:off x="4717550" y="4525975"/>
              <a:ext cx="17875" cy="10450"/>
            </a:xfrm>
            <a:custGeom>
              <a:avLst/>
              <a:gdLst/>
              <a:ahLst/>
              <a:cxnLst/>
              <a:rect l="l" t="t" r="r" b="b"/>
              <a:pathLst>
                <a:path w="715" h="418" fill="none" extrusionOk="0">
                  <a:moveTo>
                    <a:pt x="715" y="1"/>
                  </a:moveTo>
                  <a:cubicBezTo>
                    <a:pt x="524" y="203"/>
                    <a:pt x="274" y="358"/>
                    <a:pt x="0" y="418"/>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9"/>
            <p:cNvSpPr/>
            <p:nvPr/>
          </p:nvSpPr>
          <p:spPr>
            <a:xfrm>
              <a:off x="4139200" y="4153925"/>
              <a:ext cx="84250" cy="43175"/>
            </a:xfrm>
            <a:custGeom>
              <a:avLst/>
              <a:gdLst/>
              <a:ahLst/>
              <a:cxnLst/>
              <a:rect l="l" t="t" r="r" b="b"/>
              <a:pathLst>
                <a:path w="3370" h="1727" fill="none" extrusionOk="0">
                  <a:moveTo>
                    <a:pt x="0" y="1726"/>
                  </a:moveTo>
                  <a:cubicBezTo>
                    <a:pt x="1024" y="988"/>
                    <a:pt x="2167" y="393"/>
                    <a:pt x="337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9"/>
            <p:cNvSpPr/>
            <p:nvPr/>
          </p:nvSpPr>
          <p:spPr>
            <a:xfrm>
              <a:off x="4284750" y="4146175"/>
              <a:ext cx="76525" cy="12525"/>
            </a:xfrm>
            <a:custGeom>
              <a:avLst/>
              <a:gdLst/>
              <a:ahLst/>
              <a:cxnLst/>
              <a:rect l="l" t="t" r="r" b="b"/>
              <a:pathLst>
                <a:path w="3061" h="501" fill="none" extrusionOk="0">
                  <a:moveTo>
                    <a:pt x="0" y="1"/>
                  </a:moveTo>
                  <a:lnTo>
                    <a:pt x="3060" y="5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9"/>
            <p:cNvSpPr/>
            <p:nvPr/>
          </p:nvSpPr>
          <p:spPr>
            <a:xfrm>
              <a:off x="4400550" y="4191125"/>
              <a:ext cx="77400" cy="200050"/>
            </a:xfrm>
            <a:custGeom>
              <a:avLst/>
              <a:gdLst/>
              <a:ahLst/>
              <a:cxnLst/>
              <a:rect l="l" t="t" r="r" b="b"/>
              <a:pathLst>
                <a:path w="3096" h="8002" fill="none" extrusionOk="0">
                  <a:moveTo>
                    <a:pt x="0" y="0"/>
                  </a:moveTo>
                  <a:cubicBezTo>
                    <a:pt x="2096" y="2036"/>
                    <a:pt x="3096" y="5132"/>
                    <a:pt x="2584" y="800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9"/>
            <p:cNvSpPr/>
            <p:nvPr/>
          </p:nvSpPr>
          <p:spPr>
            <a:xfrm>
              <a:off x="4427625" y="4442050"/>
              <a:ext cx="25325" cy="66400"/>
            </a:xfrm>
            <a:custGeom>
              <a:avLst/>
              <a:gdLst/>
              <a:ahLst/>
              <a:cxnLst/>
              <a:rect l="l" t="t" r="r" b="b"/>
              <a:pathLst>
                <a:path w="1013" h="2656" fill="none" extrusionOk="0">
                  <a:moveTo>
                    <a:pt x="1013" y="0"/>
                  </a:moveTo>
                  <a:cubicBezTo>
                    <a:pt x="846" y="941"/>
                    <a:pt x="501" y="1846"/>
                    <a:pt x="0" y="265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9"/>
            <p:cNvSpPr/>
            <p:nvPr/>
          </p:nvSpPr>
          <p:spPr>
            <a:xfrm>
              <a:off x="5069375" y="4390250"/>
              <a:ext cx="31875" cy="129500"/>
            </a:xfrm>
            <a:custGeom>
              <a:avLst/>
              <a:gdLst/>
              <a:ahLst/>
              <a:cxnLst/>
              <a:rect l="l" t="t" r="r" b="b"/>
              <a:pathLst>
                <a:path w="1275" h="5180" fill="none" extrusionOk="0">
                  <a:moveTo>
                    <a:pt x="0" y="1"/>
                  </a:moveTo>
                  <a:cubicBezTo>
                    <a:pt x="691" y="608"/>
                    <a:pt x="1072" y="1525"/>
                    <a:pt x="1167" y="2441"/>
                  </a:cubicBezTo>
                  <a:cubicBezTo>
                    <a:pt x="1274" y="3358"/>
                    <a:pt x="1131" y="4275"/>
                    <a:pt x="929" y="518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9"/>
            <p:cNvSpPr/>
            <p:nvPr/>
          </p:nvSpPr>
          <p:spPr>
            <a:xfrm>
              <a:off x="4977400" y="4345300"/>
              <a:ext cx="48550" cy="14925"/>
            </a:xfrm>
            <a:custGeom>
              <a:avLst/>
              <a:gdLst/>
              <a:ahLst/>
              <a:cxnLst/>
              <a:rect l="l" t="t" r="r" b="b"/>
              <a:pathLst>
                <a:path w="1942" h="597" fill="none" extrusionOk="0">
                  <a:moveTo>
                    <a:pt x="0" y="1"/>
                  </a:moveTo>
                  <a:cubicBezTo>
                    <a:pt x="679" y="36"/>
                    <a:pt x="1358" y="251"/>
                    <a:pt x="1941" y="596"/>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9"/>
            <p:cNvSpPr/>
            <p:nvPr/>
          </p:nvSpPr>
          <p:spPr>
            <a:xfrm>
              <a:off x="3935900" y="4342625"/>
              <a:ext cx="77125" cy="24725"/>
            </a:xfrm>
            <a:custGeom>
              <a:avLst/>
              <a:gdLst/>
              <a:ahLst/>
              <a:cxnLst/>
              <a:rect l="l" t="t" r="r" b="b"/>
              <a:pathLst>
                <a:path w="3085" h="989" fill="none" extrusionOk="0">
                  <a:moveTo>
                    <a:pt x="0" y="60"/>
                  </a:moveTo>
                  <a:cubicBezTo>
                    <a:pt x="1096" y="1"/>
                    <a:pt x="2203" y="334"/>
                    <a:pt x="3084" y="98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9"/>
            <p:cNvSpPr/>
            <p:nvPr/>
          </p:nvSpPr>
          <p:spPr>
            <a:xfrm>
              <a:off x="4030550" y="4398300"/>
              <a:ext cx="25325" cy="74425"/>
            </a:xfrm>
            <a:custGeom>
              <a:avLst/>
              <a:gdLst/>
              <a:ahLst/>
              <a:cxnLst/>
              <a:rect l="l" t="t" r="r" b="b"/>
              <a:pathLst>
                <a:path w="1013" h="2977" fill="none" extrusionOk="0">
                  <a:moveTo>
                    <a:pt x="1" y="0"/>
                  </a:moveTo>
                  <a:cubicBezTo>
                    <a:pt x="679" y="822"/>
                    <a:pt x="1013" y="1917"/>
                    <a:pt x="882" y="2977"/>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9"/>
            <p:cNvSpPr/>
            <p:nvPr/>
          </p:nvSpPr>
          <p:spPr>
            <a:xfrm>
              <a:off x="4035025" y="4520925"/>
              <a:ext cx="10425" cy="20550"/>
            </a:xfrm>
            <a:custGeom>
              <a:avLst/>
              <a:gdLst/>
              <a:ahLst/>
              <a:cxnLst/>
              <a:rect l="l" t="t" r="r" b="b"/>
              <a:pathLst>
                <a:path w="417" h="822" fill="none" extrusionOk="0">
                  <a:moveTo>
                    <a:pt x="417" y="0"/>
                  </a:moveTo>
                  <a:cubicBezTo>
                    <a:pt x="274" y="274"/>
                    <a:pt x="143" y="548"/>
                    <a:pt x="0" y="82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9"/>
            <p:cNvSpPr/>
            <p:nvPr/>
          </p:nvSpPr>
          <p:spPr>
            <a:xfrm>
              <a:off x="5367325" y="4640275"/>
              <a:ext cx="49150" cy="25"/>
            </a:xfrm>
            <a:custGeom>
              <a:avLst/>
              <a:gdLst/>
              <a:ahLst/>
              <a:cxnLst/>
              <a:rect l="l" t="t" r="r" b="b"/>
              <a:pathLst>
                <a:path w="1966" h="1" fill="none" extrusionOk="0">
                  <a:moveTo>
                    <a:pt x="1" y="1"/>
                  </a:moveTo>
                  <a:lnTo>
                    <a:pt x="1965"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9"/>
            <p:cNvSpPr/>
            <p:nvPr/>
          </p:nvSpPr>
          <p:spPr>
            <a:xfrm>
              <a:off x="5199150" y="4640275"/>
              <a:ext cx="100325" cy="25"/>
            </a:xfrm>
            <a:custGeom>
              <a:avLst/>
              <a:gdLst/>
              <a:ahLst/>
              <a:cxnLst/>
              <a:rect l="l" t="t" r="r" b="b"/>
              <a:pathLst>
                <a:path w="4013" h="1" fill="none" extrusionOk="0">
                  <a:moveTo>
                    <a:pt x="0" y="1"/>
                  </a:moveTo>
                  <a:lnTo>
                    <a:pt x="401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9"/>
            <p:cNvSpPr/>
            <p:nvPr/>
          </p:nvSpPr>
          <p:spPr>
            <a:xfrm>
              <a:off x="4706825" y="4640275"/>
              <a:ext cx="401275" cy="25"/>
            </a:xfrm>
            <a:custGeom>
              <a:avLst/>
              <a:gdLst/>
              <a:ahLst/>
              <a:cxnLst/>
              <a:rect l="l" t="t" r="r" b="b"/>
              <a:pathLst>
                <a:path w="16051" h="1" fill="none" extrusionOk="0">
                  <a:moveTo>
                    <a:pt x="1" y="1"/>
                  </a:moveTo>
                  <a:lnTo>
                    <a:pt x="16050"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9"/>
            <p:cNvSpPr/>
            <p:nvPr/>
          </p:nvSpPr>
          <p:spPr>
            <a:xfrm>
              <a:off x="4240100" y="4640275"/>
              <a:ext cx="375075" cy="25"/>
            </a:xfrm>
            <a:custGeom>
              <a:avLst/>
              <a:gdLst/>
              <a:ahLst/>
              <a:cxnLst/>
              <a:rect l="l" t="t" r="r" b="b"/>
              <a:pathLst>
                <a:path w="15003" h="1" fill="none" extrusionOk="0">
                  <a:moveTo>
                    <a:pt x="1" y="1"/>
                  </a:moveTo>
                  <a:lnTo>
                    <a:pt x="15002"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9"/>
            <p:cNvSpPr/>
            <p:nvPr/>
          </p:nvSpPr>
          <p:spPr>
            <a:xfrm>
              <a:off x="3860875" y="4640275"/>
              <a:ext cx="174175" cy="25"/>
            </a:xfrm>
            <a:custGeom>
              <a:avLst/>
              <a:gdLst/>
              <a:ahLst/>
              <a:cxnLst/>
              <a:rect l="l" t="t" r="r" b="b"/>
              <a:pathLst>
                <a:path w="6967" h="1" fill="none" extrusionOk="0">
                  <a:moveTo>
                    <a:pt x="1" y="1"/>
                  </a:moveTo>
                  <a:lnTo>
                    <a:pt x="6966"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9"/>
            <p:cNvSpPr/>
            <p:nvPr/>
          </p:nvSpPr>
          <p:spPr>
            <a:xfrm>
              <a:off x="3743900" y="4640275"/>
              <a:ext cx="56300" cy="25"/>
            </a:xfrm>
            <a:custGeom>
              <a:avLst/>
              <a:gdLst/>
              <a:ahLst/>
              <a:cxnLst/>
              <a:rect l="l" t="t" r="r" b="b"/>
              <a:pathLst>
                <a:path w="2252" h="1" fill="none" extrusionOk="0">
                  <a:moveTo>
                    <a:pt x="1" y="1"/>
                  </a:moveTo>
                  <a:lnTo>
                    <a:pt x="225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1" name="Google Shape;1291;p29"/>
          <p:cNvSpPr/>
          <p:nvPr/>
        </p:nvSpPr>
        <p:spPr>
          <a:xfrm>
            <a:off x="1807850" y="3846750"/>
            <a:ext cx="99375" cy="102075"/>
          </a:xfrm>
          <a:custGeom>
            <a:avLst/>
            <a:gdLst/>
            <a:ahLst/>
            <a:cxnLst/>
            <a:rect l="l" t="t" r="r" b="b"/>
            <a:pathLst>
              <a:path w="3975" h="4083" extrusionOk="0">
                <a:moveTo>
                  <a:pt x="2376" y="0"/>
                </a:moveTo>
                <a:cubicBezTo>
                  <a:pt x="2348" y="0"/>
                  <a:pt x="2320" y="9"/>
                  <a:pt x="2296" y="29"/>
                </a:cubicBezTo>
                <a:lnTo>
                  <a:pt x="1391" y="863"/>
                </a:lnTo>
                <a:lnTo>
                  <a:pt x="153" y="791"/>
                </a:lnTo>
                <a:cubicBezTo>
                  <a:pt x="148" y="791"/>
                  <a:pt x="143" y="790"/>
                  <a:pt x="139" y="790"/>
                </a:cubicBezTo>
                <a:cubicBezTo>
                  <a:pt x="52" y="790"/>
                  <a:pt x="0" y="891"/>
                  <a:pt x="34" y="970"/>
                </a:cubicBezTo>
                <a:lnTo>
                  <a:pt x="546" y="2089"/>
                </a:lnTo>
                <a:lnTo>
                  <a:pt x="94" y="3244"/>
                </a:lnTo>
                <a:cubicBezTo>
                  <a:pt x="60" y="3323"/>
                  <a:pt x="121" y="3412"/>
                  <a:pt x="208" y="3412"/>
                </a:cubicBezTo>
                <a:cubicBezTo>
                  <a:pt x="214" y="3412"/>
                  <a:pt x="219" y="3411"/>
                  <a:pt x="224" y="3411"/>
                </a:cubicBezTo>
                <a:lnTo>
                  <a:pt x="1451" y="3280"/>
                </a:lnTo>
                <a:lnTo>
                  <a:pt x="2403" y="4054"/>
                </a:lnTo>
                <a:cubicBezTo>
                  <a:pt x="2427" y="4073"/>
                  <a:pt x="2455" y="4083"/>
                  <a:pt x="2482" y="4083"/>
                </a:cubicBezTo>
                <a:cubicBezTo>
                  <a:pt x="2537" y="4083"/>
                  <a:pt x="2590" y="4046"/>
                  <a:pt x="2606" y="3982"/>
                </a:cubicBezTo>
                <a:lnTo>
                  <a:pt x="2856" y="2780"/>
                </a:lnTo>
                <a:lnTo>
                  <a:pt x="3892" y="2113"/>
                </a:lnTo>
                <a:cubicBezTo>
                  <a:pt x="3975" y="2065"/>
                  <a:pt x="3975" y="1946"/>
                  <a:pt x="3892" y="1899"/>
                </a:cubicBezTo>
                <a:lnTo>
                  <a:pt x="2820" y="1291"/>
                </a:lnTo>
                <a:lnTo>
                  <a:pt x="2510" y="101"/>
                </a:lnTo>
                <a:cubicBezTo>
                  <a:pt x="2487" y="37"/>
                  <a:pt x="2431" y="0"/>
                  <a:pt x="2376"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29"/>
          <p:cNvGrpSpPr/>
          <p:nvPr/>
        </p:nvGrpSpPr>
        <p:grpSpPr>
          <a:xfrm rot="8756270">
            <a:off x="1786489" y="1866676"/>
            <a:ext cx="603445" cy="564379"/>
            <a:chOff x="1699700" y="1879225"/>
            <a:chExt cx="356825" cy="333725"/>
          </a:xfrm>
        </p:grpSpPr>
        <p:sp>
          <p:nvSpPr>
            <p:cNvPr id="1293" name="Google Shape;1293;p29"/>
            <p:cNvSpPr/>
            <p:nvPr/>
          </p:nvSpPr>
          <p:spPr>
            <a:xfrm>
              <a:off x="1699700" y="1879225"/>
              <a:ext cx="356825" cy="333725"/>
            </a:xfrm>
            <a:custGeom>
              <a:avLst/>
              <a:gdLst/>
              <a:ahLst/>
              <a:cxnLst/>
              <a:rect l="l" t="t" r="r" b="b"/>
              <a:pathLst>
                <a:path w="14273" h="13349" extrusionOk="0">
                  <a:moveTo>
                    <a:pt x="6812" y="0"/>
                  </a:moveTo>
                  <a:cubicBezTo>
                    <a:pt x="2146" y="0"/>
                    <a:pt x="0" y="6214"/>
                    <a:pt x="1997" y="9835"/>
                  </a:cubicBezTo>
                  <a:cubicBezTo>
                    <a:pt x="3187" y="11997"/>
                    <a:pt x="5640" y="13349"/>
                    <a:pt x="8091" y="13349"/>
                  </a:cubicBezTo>
                  <a:cubicBezTo>
                    <a:pt x="8583" y="13349"/>
                    <a:pt x="9075" y="13294"/>
                    <a:pt x="9557" y="13181"/>
                  </a:cubicBezTo>
                  <a:cubicBezTo>
                    <a:pt x="11391" y="12740"/>
                    <a:pt x="13094" y="11395"/>
                    <a:pt x="13582" y="9573"/>
                  </a:cubicBezTo>
                  <a:cubicBezTo>
                    <a:pt x="14272" y="6990"/>
                    <a:pt x="12629" y="4906"/>
                    <a:pt x="11058" y="3084"/>
                  </a:cubicBezTo>
                  <a:cubicBezTo>
                    <a:pt x="9986" y="1822"/>
                    <a:pt x="8986" y="132"/>
                    <a:pt x="7176" y="13"/>
                  </a:cubicBezTo>
                  <a:cubicBezTo>
                    <a:pt x="7053" y="4"/>
                    <a:pt x="6931" y="0"/>
                    <a:pt x="6812" y="0"/>
                  </a:cubicBezTo>
                  <a:close/>
                </a:path>
              </a:pathLst>
            </a:custGeom>
            <a:solidFill>
              <a:schemeClr val="accent1"/>
            </a:solid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9"/>
            <p:cNvSpPr/>
            <p:nvPr/>
          </p:nvSpPr>
          <p:spPr>
            <a:xfrm>
              <a:off x="1746925" y="2118550"/>
              <a:ext cx="99150" cy="16700"/>
            </a:xfrm>
            <a:custGeom>
              <a:avLst/>
              <a:gdLst/>
              <a:ahLst/>
              <a:cxnLst/>
              <a:rect l="l" t="t" r="r" b="b"/>
              <a:pathLst>
                <a:path w="3966" h="668" fill="none" extrusionOk="0">
                  <a:moveTo>
                    <a:pt x="1" y="0"/>
                  </a:moveTo>
                  <a:cubicBezTo>
                    <a:pt x="1215" y="619"/>
                    <a:pt x="2715" y="667"/>
                    <a:pt x="3966" y="119"/>
                  </a:cubicBezTo>
                </a:path>
              </a:pathLst>
            </a:custGeom>
            <a:noFill/>
            <a:ln w="14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29"/>
          <p:cNvSpPr/>
          <p:nvPr/>
        </p:nvSpPr>
        <p:spPr>
          <a:xfrm>
            <a:off x="1239800" y="3718663"/>
            <a:ext cx="131900" cy="128075"/>
          </a:xfrm>
          <a:custGeom>
            <a:avLst/>
            <a:gdLst/>
            <a:ahLst/>
            <a:cxnLst/>
            <a:rect l="l" t="t" r="r" b="b"/>
            <a:pathLst>
              <a:path w="5276" h="5123" extrusionOk="0">
                <a:moveTo>
                  <a:pt x="1421" y="0"/>
                </a:moveTo>
                <a:cubicBezTo>
                  <a:pt x="1338" y="0"/>
                  <a:pt x="1263" y="65"/>
                  <a:pt x="1263" y="164"/>
                </a:cubicBezTo>
                <a:lnTo>
                  <a:pt x="1227" y="1736"/>
                </a:lnTo>
                <a:lnTo>
                  <a:pt x="84" y="2819"/>
                </a:lnTo>
                <a:cubicBezTo>
                  <a:pt x="1" y="2903"/>
                  <a:pt x="24" y="3045"/>
                  <a:pt x="144" y="3081"/>
                </a:cubicBezTo>
                <a:lnTo>
                  <a:pt x="1632" y="3605"/>
                </a:lnTo>
                <a:lnTo>
                  <a:pt x="2310" y="5034"/>
                </a:lnTo>
                <a:cubicBezTo>
                  <a:pt x="2336" y="5092"/>
                  <a:pt x="2390" y="5122"/>
                  <a:pt x="2448" y="5122"/>
                </a:cubicBezTo>
                <a:cubicBezTo>
                  <a:pt x="2496" y="5122"/>
                  <a:pt x="2546" y="5101"/>
                  <a:pt x="2584" y="5058"/>
                </a:cubicBezTo>
                <a:lnTo>
                  <a:pt x="3537" y="3796"/>
                </a:lnTo>
                <a:lnTo>
                  <a:pt x="5097" y="3593"/>
                </a:lnTo>
                <a:cubicBezTo>
                  <a:pt x="5216" y="3581"/>
                  <a:pt x="5275" y="3450"/>
                  <a:pt x="5204" y="3343"/>
                </a:cubicBezTo>
                <a:lnTo>
                  <a:pt x="4311" y="2057"/>
                </a:lnTo>
                <a:lnTo>
                  <a:pt x="4596" y="509"/>
                </a:lnTo>
                <a:cubicBezTo>
                  <a:pt x="4617" y="406"/>
                  <a:pt x="4530" y="312"/>
                  <a:pt x="4437" y="312"/>
                </a:cubicBezTo>
                <a:cubicBezTo>
                  <a:pt x="4423" y="312"/>
                  <a:pt x="4408" y="314"/>
                  <a:pt x="4394" y="319"/>
                </a:cubicBezTo>
                <a:lnTo>
                  <a:pt x="2882" y="771"/>
                </a:lnTo>
                <a:lnTo>
                  <a:pt x="1501" y="21"/>
                </a:lnTo>
                <a:cubicBezTo>
                  <a:pt x="1475" y="7"/>
                  <a:pt x="1447" y="0"/>
                  <a:pt x="1421"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29"/>
          <p:cNvGrpSpPr/>
          <p:nvPr/>
        </p:nvGrpSpPr>
        <p:grpSpPr>
          <a:xfrm>
            <a:off x="1017521" y="1012721"/>
            <a:ext cx="727934" cy="813673"/>
            <a:chOff x="362825" y="1054750"/>
            <a:chExt cx="430450" cy="481150"/>
          </a:xfrm>
        </p:grpSpPr>
        <p:sp>
          <p:nvSpPr>
            <p:cNvPr id="1297" name="Google Shape;1297;p29"/>
            <p:cNvSpPr/>
            <p:nvPr/>
          </p:nvSpPr>
          <p:spPr>
            <a:xfrm>
              <a:off x="362825" y="1054750"/>
              <a:ext cx="430450" cy="481150"/>
            </a:xfrm>
            <a:custGeom>
              <a:avLst/>
              <a:gdLst/>
              <a:ahLst/>
              <a:cxnLst/>
              <a:rect l="l" t="t" r="r" b="b"/>
              <a:pathLst>
                <a:path w="17218" h="19246" extrusionOk="0">
                  <a:moveTo>
                    <a:pt x="3507" y="1"/>
                  </a:moveTo>
                  <a:cubicBezTo>
                    <a:pt x="1501" y="1"/>
                    <a:pt x="1397" y="2154"/>
                    <a:pt x="1227" y="3869"/>
                  </a:cubicBezTo>
                  <a:cubicBezTo>
                    <a:pt x="918" y="6822"/>
                    <a:pt x="608" y="9763"/>
                    <a:pt x="310" y="12703"/>
                  </a:cubicBezTo>
                  <a:cubicBezTo>
                    <a:pt x="132" y="14394"/>
                    <a:pt x="1" y="16263"/>
                    <a:pt x="1037" y="17609"/>
                  </a:cubicBezTo>
                  <a:cubicBezTo>
                    <a:pt x="1775" y="18585"/>
                    <a:pt x="2989" y="19085"/>
                    <a:pt x="4204" y="19204"/>
                  </a:cubicBezTo>
                  <a:cubicBezTo>
                    <a:pt x="4473" y="19233"/>
                    <a:pt x="4743" y="19246"/>
                    <a:pt x="5012" y="19246"/>
                  </a:cubicBezTo>
                  <a:cubicBezTo>
                    <a:pt x="5957" y="19246"/>
                    <a:pt x="6899" y="19090"/>
                    <a:pt x="7835" y="18942"/>
                  </a:cubicBezTo>
                  <a:cubicBezTo>
                    <a:pt x="9942" y="18585"/>
                    <a:pt x="12109" y="18216"/>
                    <a:pt x="13943" y="17109"/>
                  </a:cubicBezTo>
                  <a:cubicBezTo>
                    <a:pt x="15765" y="16001"/>
                    <a:pt x="17217" y="13977"/>
                    <a:pt x="16991" y="11858"/>
                  </a:cubicBezTo>
                  <a:cubicBezTo>
                    <a:pt x="16753" y="9643"/>
                    <a:pt x="14884" y="8012"/>
                    <a:pt x="13157" y="6607"/>
                  </a:cubicBezTo>
                  <a:cubicBezTo>
                    <a:pt x="11109" y="4964"/>
                    <a:pt x="9073" y="3321"/>
                    <a:pt x="7025" y="1678"/>
                  </a:cubicBezTo>
                  <a:cubicBezTo>
                    <a:pt x="6204" y="1011"/>
                    <a:pt x="5335" y="321"/>
                    <a:pt x="4299" y="95"/>
                  </a:cubicBezTo>
                  <a:cubicBezTo>
                    <a:pt x="4007" y="31"/>
                    <a:pt x="3744" y="1"/>
                    <a:pt x="350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9"/>
            <p:cNvSpPr/>
            <p:nvPr/>
          </p:nvSpPr>
          <p:spPr>
            <a:xfrm>
              <a:off x="386950" y="1425300"/>
              <a:ext cx="119375" cy="61650"/>
            </a:xfrm>
            <a:custGeom>
              <a:avLst/>
              <a:gdLst/>
              <a:ahLst/>
              <a:cxnLst/>
              <a:rect l="l" t="t" r="r" b="b"/>
              <a:pathLst>
                <a:path w="4775" h="2466" fill="none" extrusionOk="0">
                  <a:moveTo>
                    <a:pt x="0" y="2465"/>
                  </a:moveTo>
                  <a:cubicBezTo>
                    <a:pt x="1369" y="1287"/>
                    <a:pt x="3012" y="429"/>
                    <a:pt x="4775"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9"/>
            <p:cNvSpPr/>
            <p:nvPr/>
          </p:nvSpPr>
          <p:spPr>
            <a:xfrm>
              <a:off x="372050" y="1365475"/>
              <a:ext cx="148575" cy="75025"/>
            </a:xfrm>
            <a:custGeom>
              <a:avLst/>
              <a:gdLst/>
              <a:ahLst/>
              <a:cxnLst/>
              <a:rect l="l" t="t" r="r" b="b"/>
              <a:pathLst>
                <a:path w="5943" h="3001" fill="none" extrusionOk="0">
                  <a:moveTo>
                    <a:pt x="1" y="3001"/>
                  </a:moveTo>
                  <a:cubicBezTo>
                    <a:pt x="1644" y="1465"/>
                    <a:pt x="3727" y="405"/>
                    <a:pt x="5942"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9"/>
            <p:cNvSpPr/>
            <p:nvPr/>
          </p:nvSpPr>
          <p:spPr>
            <a:xfrm>
              <a:off x="373250" y="1321725"/>
              <a:ext cx="115800" cy="55075"/>
            </a:xfrm>
            <a:custGeom>
              <a:avLst/>
              <a:gdLst/>
              <a:ahLst/>
              <a:cxnLst/>
              <a:rect l="l" t="t" r="r" b="b"/>
              <a:pathLst>
                <a:path w="4632" h="2203" fill="none" extrusionOk="0">
                  <a:moveTo>
                    <a:pt x="0" y="2203"/>
                  </a:moveTo>
                  <a:cubicBezTo>
                    <a:pt x="1370" y="1155"/>
                    <a:pt x="2953" y="405"/>
                    <a:pt x="4632"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29"/>
          <p:cNvGrpSpPr/>
          <p:nvPr/>
        </p:nvGrpSpPr>
        <p:grpSpPr>
          <a:xfrm>
            <a:off x="1989416" y="2659604"/>
            <a:ext cx="977752" cy="1009418"/>
            <a:chOff x="892950" y="1721850"/>
            <a:chExt cx="578175" cy="596900"/>
          </a:xfrm>
        </p:grpSpPr>
        <p:sp>
          <p:nvSpPr>
            <p:cNvPr id="1302" name="Google Shape;1302;p29"/>
            <p:cNvSpPr/>
            <p:nvPr/>
          </p:nvSpPr>
          <p:spPr>
            <a:xfrm>
              <a:off x="892950" y="1721850"/>
              <a:ext cx="578175" cy="596900"/>
            </a:xfrm>
            <a:custGeom>
              <a:avLst/>
              <a:gdLst/>
              <a:ahLst/>
              <a:cxnLst/>
              <a:rect l="l" t="t" r="r" b="b"/>
              <a:pathLst>
                <a:path w="23127" h="23876" extrusionOk="0">
                  <a:moveTo>
                    <a:pt x="9131" y="0"/>
                  </a:moveTo>
                  <a:cubicBezTo>
                    <a:pt x="8812" y="0"/>
                    <a:pt x="8504" y="208"/>
                    <a:pt x="8418" y="557"/>
                  </a:cubicBezTo>
                  <a:lnTo>
                    <a:pt x="6680" y="7546"/>
                  </a:lnTo>
                  <a:lnTo>
                    <a:pt x="477" y="11201"/>
                  </a:lnTo>
                  <a:cubicBezTo>
                    <a:pt x="1" y="11487"/>
                    <a:pt x="1" y="12165"/>
                    <a:pt x="465" y="12463"/>
                  </a:cubicBezTo>
                  <a:lnTo>
                    <a:pt x="6573" y="16273"/>
                  </a:lnTo>
                  <a:lnTo>
                    <a:pt x="8133" y="23298"/>
                  </a:lnTo>
                  <a:cubicBezTo>
                    <a:pt x="8212" y="23656"/>
                    <a:pt x="8531" y="23875"/>
                    <a:pt x="8858" y="23875"/>
                  </a:cubicBezTo>
                  <a:cubicBezTo>
                    <a:pt x="9020" y="23875"/>
                    <a:pt x="9185" y="23821"/>
                    <a:pt x="9323" y="23703"/>
                  </a:cubicBezTo>
                  <a:lnTo>
                    <a:pt x="14836" y="19071"/>
                  </a:lnTo>
                  <a:lnTo>
                    <a:pt x="22004" y="19750"/>
                  </a:lnTo>
                  <a:cubicBezTo>
                    <a:pt x="22031" y="19753"/>
                    <a:pt x="22058" y="19754"/>
                    <a:pt x="22085" y="19754"/>
                  </a:cubicBezTo>
                  <a:cubicBezTo>
                    <a:pt x="22590" y="19754"/>
                    <a:pt x="22946" y="19236"/>
                    <a:pt x="22754" y="18750"/>
                  </a:cubicBezTo>
                  <a:lnTo>
                    <a:pt x="20051" y="12070"/>
                  </a:lnTo>
                  <a:lnTo>
                    <a:pt x="22920" y="5474"/>
                  </a:lnTo>
                  <a:cubicBezTo>
                    <a:pt x="23126" y="4983"/>
                    <a:pt x="22772" y="4447"/>
                    <a:pt x="22259" y="4447"/>
                  </a:cubicBezTo>
                  <a:cubicBezTo>
                    <a:pt x="22238" y="4447"/>
                    <a:pt x="22216" y="4448"/>
                    <a:pt x="22194" y="4450"/>
                  </a:cubicBezTo>
                  <a:lnTo>
                    <a:pt x="15015" y="4950"/>
                  </a:lnTo>
                  <a:lnTo>
                    <a:pt x="9621" y="188"/>
                  </a:lnTo>
                  <a:cubicBezTo>
                    <a:pt x="9476" y="59"/>
                    <a:pt x="9302" y="0"/>
                    <a:pt x="91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9"/>
            <p:cNvSpPr/>
            <p:nvPr/>
          </p:nvSpPr>
          <p:spPr>
            <a:xfrm>
              <a:off x="1032550" y="1851050"/>
              <a:ext cx="327950" cy="338475"/>
            </a:xfrm>
            <a:custGeom>
              <a:avLst/>
              <a:gdLst/>
              <a:ahLst/>
              <a:cxnLst/>
              <a:rect l="l" t="t" r="r" b="b"/>
              <a:pathLst>
                <a:path w="13118" h="13539" extrusionOk="0">
                  <a:moveTo>
                    <a:pt x="5176" y="0"/>
                  </a:moveTo>
                  <a:cubicBezTo>
                    <a:pt x="4995" y="0"/>
                    <a:pt x="4822" y="116"/>
                    <a:pt x="4775" y="318"/>
                  </a:cubicBezTo>
                  <a:lnTo>
                    <a:pt x="3787" y="4283"/>
                  </a:lnTo>
                  <a:lnTo>
                    <a:pt x="275" y="6355"/>
                  </a:lnTo>
                  <a:cubicBezTo>
                    <a:pt x="1" y="6509"/>
                    <a:pt x="1" y="6902"/>
                    <a:pt x="263" y="7069"/>
                  </a:cubicBezTo>
                  <a:lnTo>
                    <a:pt x="3727" y="9224"/>
                  </a:lnTo>
                  <a:lnTo>
                    <a:pt x="4609" y="13213"/>
                  </a:lnTo>
                  <a:cubicBezTo>
                    <a:pt x="4656" y="13417"/>
                    <a:pt x="4833" y="13539"/>
                    <a:pt x="5017" y="13539"/>
                  </a:cubicBezTo>
                  <a:cubicBezTo>
                    <a:pt x="5111" y="13539"/>
                    <a:pt x="5207" y="13507"/>
                    <a:pt x="5287" y="13439"/>
                  </a:cubicBezTo>
                  <a:lnTo>
                    <a:pt x="8419" y="10819"/>
                  </a:lnTo>
                  <a:lnTo>
                    <a:pt x="12479" y="11200"/>
                  </a:lnTo>
                  <a:cubicBezTo>
                    <a:pt x="12495" y="11202"/>
                    <a:pt x="12511" y="11203"/>
                    <a:pt x="12527" y="11203"/>
                  </a:cubicBezTo>
                  <a:cubicBezTo>
                    <a:pt x="12812" y="11203"/>
                    <a:pt x="13020" y="10911"/>
                    <a:pt x="12907" y="10629"/>
                  </a:cubicBezTo>
                  <a:lnTo>
                    <a:pt x="11371" y="6855"/>
                  </a:lnTo>
                  <a:lnTo>
                    <a:pt x="13002" y="3104"/>
                  </a:lnTo>
                  <a:cubicBezTo>
                    <a:pt x="13117" y="2828"/>
                    <a:pt x="12911" y="2519"/>
                    <a:pt x="12618" y="2519"/>
                  </a:cubicBezTo>
                  <a:cubicBezTo>
                    <a:pt x="12607" y="2519"/>
                    <a:pt x="12597" y="2520"/>
                    <a:pt x="12586" y="2521"/>
                  </a:cubicBezTo>
                  <a:lnTo>
                    <a:pt x="8514" y="2806"/>
                  </a:lnTo>
                  <a:lnTo>
                    <a:pt x="5454" y="104"/>
                  </a:lnTo>
                  <a:cubicBezTo>
                    <a:pt x="5371" y="33"/>
                    <a:pt x="5272" y="0"/>
                    <a:pt x="5176"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9"/>
            <p:cNvSpPr/>
            <p:nvPr/>
          </p:nvSpPr>
          <p:spPr>
            <a:xfrm>
              <a:off x="1124525" y="1940200"/>
              <a:ext cx="155050" cy="160175"/>
            </a:xfrm>
            <a:custGeom>
              <a:avLst/>
              <a:gdLst/>
              <a:ahLst/>
              <a:cxnLst/>
              <a:rect l="l" t="t" r="r" b="b"/>
              <a:pathLst>
                <a:path w="6202" h="6407" extrusionOk="0">
                  <a:moveTo>
                    <a:pt x="2453" y="1"/>
                  </a:moveTo>
                  <a:cubicBezTo>
                    <a:pt x="2369" y="1"/>
                    <a:pt x="2286" y="53"/>
                    <a:pt x="2263" y="145"/>
                  </a:cubicBezTo>
                  <a:lnTo>
                    <a:pt x="1799" y="2027"/>
                  </a:lnTo>
                  <a:lnTo>
                    <a:pt x="132" y="3003"/>
                  </a:lnTo>
                  <a:cubicBezTo>
                    <a:pt x="1" y="3086"/>
                    <a:pt x="1" y="3265"/>
                    <a:pt x="132" y="3348"/>
                  </a:cubicBezTo>
                  <a:lnTo>
                    <a:pt x="1763" y="4360"/>
                  </a:lnTo>
                  <a:lnTo>
                    <a:pt x="2180" y="6253"/>
                  </a:lnTo>
                  <a:cubicBezTo>
                    <a:pt x="2203" y="6348"/>
                    <a:pt x="2291" y="6407"/>
                    <a:pt x="2378" y="6407"/>
                  </a:cubicBezTo>
                  <a:cubicBezTo>
                    <a:pt x="2422" y="6407"/>
                    <a:pt x="2465" y="6392"/>
                    <a:pt x="2501" y="6360"/>
                  </a:cubicBezTo>
                  <a:lnTo>
                    <a:pt x="3978" y="5122"/>
                  </a:lnTo>
                  <a:lnTo>
                    <a:pt x="5906" y="5301"/>
                  </a:lnTo>
                  <a:cubicBezTo>
                    <a:pt x="5912" y="5301"/>
                    <a:pt x="5917" y="5301"/>
                    <a:pt x="5923" y="5301"/>
                  </a:cubicBezTo>
                  <a:cubicBezTo>
                    <a:pt x="6057" y="5301"/>
                    <a:pt x="6154" y="5164"/>
                    <a:pt x="6109" y="5027"/>
                  </a:cubicBezTo>
                  <a:lnTo>
                    <a:pt x="5382" y="3241"/>
                  </a:lnTo>
                  <a:lnTo>
                    <a:pt x="6144" y="1467"/>
                  </a:lnTo>
                  <a:cubicBezTo>
                    <a:pt x="6202" y="1341"/>
                    <a:pt x="6115" y="1192"/>
                    <a:pt x="5971" y="1192"/>
                  </a:cubicBezTo>
                  <a:cubicBezTo>
                    <a:pt x="5965" y="1192"/>
                    <a:pt x="5960" y="1193"/>
                    <a:pt x="5954" y="1193"/>
                  </a:cubicBezTo>
                  <a:lnTo>
                    <a:pt x="4025" y="1324"/>
                  </a:lnTo>
                  <a:lnTo>
                    <a:pt x="2584" y="50"/>
                  </a:lnTo>
                  <a:cubicBezTo>
                    <a:pt x="2547" y="16"/>
                    <a:pt x="2500" y="1"/>
                    <a:pt x="2453"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29"/>
          <p:cNvGrpSpPr/>
          <p:nvPr/>
        </p:nvGrpSpPr>
        <p:grpSpPr>
          <a:xfrm>
            <a:off x="408588" y="1584933"/>
            <a:ext cx="479215" cy="450720"/>
            <a:chOff x="304500" y="1740450"/>
            <a:chExt cx="283375" cy="266525"/>
          </a:xfrm>
        </p:grpSpPr>
        <p:sp>
          <p:nvSpPr>
            <p:cNvPr id="1306" name="Google Shape;1306;p29"/>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9"/>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29"/>
          <p:cNvGrpSpPr/>
          <p:nvPr/>
        </p:nvGrpSpPr>
        <p:grpSpPr>
          <a:xfrm>
            <a:off x="1396825" y="3203450"/>
            <a:ext cx="283375" cy="266525"/>
            <a:chOff x="304500" y="1740450"/>
            <a:chExt cx="283375" cy="266525"/>
          </a:xfrm>
        </p:grpSpPr>
        <p:sp>
          <p:nvSpPr>
            <p:cNvPr id="1309" name="Google Shape;1309;p29"/>
            <p:cNvSpPr/>
            <p:nvPr/>
          </p:nvSpPr>
          <p:spPr>
            <a:xfrm>
              <a:off x="304500" y="1740450"/>
              <a:ext cx="283375" cy="266525"/>
            </a:xfrm>
            <a:custGeom>
              <a:avLst/>
              <a:gdLst/>
              <a:ahLst/>
              <a:cxnLst/>
              <a:rect l="l" t="t" r="r" b="b"/>
              <a:pathLst>
                <a:path w="11335" h="10661" extrusionOk="0">
                  <a:moveTo>
                    <a:pt x="5662" y="0"/>
                  </a:moveTo>
                  <a:cubicBezTo>
                    <a:pt x="5548" y="0"/>
                    <a:pt x="5435" y="57"/>
                    <a:pt x="5370" y="170"/>
                  </a:cubicBezTo>
                  <a:lnTo>
                    <a:pt x="3620" y="3051"/>
                  </a:lnTo>
                  <a:lnTo>
                    <a:pt x="345" y="3825"/>
                  </a:lnTo>
                  <a:cubicBezTo>
                    <a:pt x="95" y="3885"/>
                    <a:pt x="0" y="4182"/>
                    <a:pt x="167" y="4385"/>
                  </a:cubicBezTo>
                  <a:lnTo>
                    <a:pt x="2358" y="6933"/>
                  </a:lnTo>
                  <a:lnTo>
                    <a:pt x="2084" y="10290"/>
                  </a:lnTo>
                  <a:cubicBezTo>
                    <a:pt x="2064" y="10496"/>
                    <a:pt x="2237" y="10661"/>
                    <a:pt x="2431" y="10661"/>
                  </a:cubicBezTo>
                  <a:cubicBezTo>
                    <a:pt x="2474" y="10661"/>
                    <a:pt x="2517" y="10653"/>
                    <a:pt x="2560" y="10636"/>
                  </a:cubicBezTo>
                  <a:lnTo>
                    <a:pt x="5667" y="9338"/>
                  </a:lnTo>
                  <a:lnTo>
                    <a:pt x="8775" y="10636"/>
                  </a:lnTo>
                  <a:cubicBezTo>
                    <a:pt x="8818" y="10653"/>
                    <a:pt x="8861" y="10661"/>
                    <a:pt x="8903" y="10661"/>
                  </a:cubicBezTo>
                  <a:cubicBezTo>
                    <a:pt x="9094" y="10661"/>
                    <a:pt x="9259" y="10496"/>
                    <a:pt x="9239" y="10290"/>
                  </a:cubicBezTo>
                  <a:lnTo>
                    <a:pt x="8966" y="6933"/>
                  </a:lnTo>
                  <a:lnTo>
                    <a:pt x="11168" y="4373"/>
                  </a:lnTo>
                  <a:cubicBezTo>
                    <a:pt x="11335" y="4182"/>
                    <a:pt x="11240" y="3873"/>
                    <a:pt x="10990" y="3825"/>
                  </a:cubicBezTo>
                  <a:lnTo>
                    <a:pt x="7703" y="3051"/>
                  </a:lnTo>
                  <a:lnTo>
                    <a:pt x="5953" y="170"/>
                  </a:lnTo>
                  <a:cubicBezTo>
                    <a:pt x="5888" y="57"/>
                    <a:pt x="5775" y="0"/>
                    <a:pt x="5662"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9"/>
            <p:cNvSpPr/>
            <p:nvPr/>
          </p:nvSpPr>
          <p:spPr>
            <a:xfrm>
              <a:off x="394375" y="1824975"/>
              <a:ext cx="103625" cy="97375"/>
            </a:xfrm>
            <a:custGeom>
              <a:avLst/>
              <a:gdLst/>
              <a:ahLst/>
              <a:cxnLst/>
              <a:rect l="l" t="t" r="r" b="b"/>
              <a:pathLst>
                <a:path w="4145" h="3895" extrusionOk="0">
                  <a:moveTo>
                    <a:pt x="2072" y="1"/>
                  </a:moveTo>
                  <a:cubicBezTo>
                    <a:pt x="2031" y="1"/>
                    <a:pt x="1989" y="22"/>
                    <a:pt x="1965" y="63"/>
                  </a:cubicBezTo>
                  <a:lnTo>
                    <a:pt x="1322" y="1111"/>
                  </a:lnTo>
                  <a:lnTo>
                    <a:pt x="120" y="1397"/>
                  </a:lnTo>
                  <a:cubicBezTo>
                    <a:pt x="37" y="1421"/>
                    <a:pt x="1" y="1528"/>
                    <a:pt x="60" y="1599"/>
                  </a:cubicBezTo>
                  <a:lnTo>
                    <a:pt x="858" y="2528"/>
                  </a:lnTo>
                  <a:lnTo>
                    <a:pt x="763" y="3766"/>
                  </a:lnTo>
                  <a:cubicBezTo>
                    <a:pt x="753" y="3834"/>
                    <a:pt x="815" y="3895"/>
                    <a:pt x="884" y="3895"/>
                  </a:cubicBezTo>
                  <a:cubicBezTo>
                    <a:pt x="899" y="3895"/>
                    <a:pt x="914" y="3892"/>
                    <a:pt x="929" y="3885"/>
                  </a:cubicBezTo>
                  <a:lnTo>
                    <a:pt x="2072" y="3409"/>
                  </a:lnTo>
                  <a:lnTo>
                    <a:pt x="3204" y="3885"/>
                  </a:lnTo>
                  <a:cubicBezTo>
                    <a:pt x="3221" y="3892"/>
                    <a:pt x="3238" y="3895"/>
                    <a:pt x="3254" y="3895"/>
                  </a:cubicBezTo>
                  <a:cubicBezTo>
                    <a:pt x="3326" y="3895"/>
                    <a:pt x="3382" y="3834"/>
                    <a:pt x="3382" y="3766"/>
                  </a:cubicBezTo>
                  <a:lnTo>
                    <a:pt x="3275" y="2528"/>
                  </a:lnTo>
                  <a:lnTo>
                    <a:pt x="4085" y="1599"/>
                  </a:lnTo>
                  <a:cubicBezTo>
                    <a:pt x="4144" y="1528"/>
                    <a:pt x="4108" y="1421"/>
                    <a:pt x="4013" y="1397"/>
                  </a:cubicBezTo>
                  <a:lnTo>
                    <a:pt x="2811" y="1111"/>
                  </a:lnTo>
                  <a:lnTo>
                    <a:pt x="2180" y="63"/>
                  </a:lnTo>
                  <a:cubicBezTo>
                    <a:pt x="2156" y="22"/>
                    <a:pt x="2114" y="1"/>
                    <a:pt x="2072"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29"/>
          <p:cNvGrpSpPr/>
          <p:nvPr/>
        </p:nvGrpSpPr>
        <p:grpSpPr>
          <a:xfrm rot="1207688">
            <a:off x="101172" y="2438489"/>
            <a:ext cx="1995649" cy="266526"/>
            <a:chOff x="8507300" y="3757450"/>
            <a:chExt cx="364050" cy="153300"/>
          </a:xfrm>
        </p:grpSpPr>
        <p:sp>
          <p:nvSpPr>
            <p:cNvPr id="1312" name="Google Shape;1312;p29"/>
            <p:cNvSpPr/>
            <p:nvPr/>
          </p:nvSpPr>
          <p:spPr>
            <a:xfrm>
              <a:off x="8657025" y="3757450"/>
              <a:ext cx="214325" cy="69975"/>
            </a:xfrm>
            <a:custGeom>
              <a:avLst/>
              <a:gdLst/>
              <a:ahLst/>
              <a:cxnLst/>
              <a:rect l="l" t="t" r="r" b="b"/>
              <a:pathLst>
                <a:path w="8573" h="2799" fill="none" extrusionOk="0">
                  <a:moveTo>
                    <a:pt x="8573" y="2691"/>
                  </a:moveTo>
                  <a:cubicBezTo>
                    <a:pt x="5525" y="2798"/>
                    <a:pt x="2441" y="1834"/>
                    <a:pt x="0"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9"/>
            <p:cNvSpPr/>
            <p:nvPr/>
          </p:nvSpPr>
          <p:spPr>
            <a:xfrm>
              <a:off x="8579925" y="3798225"/>
              <a:ext cx="189050" cy="78900"/>
            </a:xfrm>
            <a:custGeom>
              <a:avLst/>
              <a:gdLst/>
              <a:ahLst/>
              <a:cxnLst/>
              <a:rect l="l" t="t" r="r" b="b"/>
              <a:pathLst>
                <a:path w="7562" h="3156" fill="none" extrusionOk="0">
                  <a:moveTo>
                    <a:pt x="7561" y="3155"/>
                  </a:moveTo>
                  <a:cubicBezTo>
                    <a:pt x="4811" y="2822"/>
                    <a:pt x="2168" y="1715"/>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9"/>
            <p:cNvSpPr/>
            <p:nvPr/>
          </p:nvSpPr>
          <p:spPr>
            <a:xfrm>
              <a:off x="8507300" y="3824425"/>
              <a:ext cx="125925" cy="86325"/>
            </a:xfrm>
            <a:custGeom>
              <a:avLst/>
              <a:gdLst/>
              <a:ahLst/>
              <a:cxnLst/>
              <a:rect l="l" t="t" r="r" b="b"/>
              <a:pathLst>
                <a:path w="5037" h="3453" fill="none" extrusionOk="0">
                  <a:moveTo>
                    <a:pt x="5037" y="3453"/>
                  </a:moveTo>
                  <a:cubicBezTo>
                    <a:pt x="3060" y="2846"/>
                    <a:pt x="1286" y="1619"/>
                    <a:pt x="1"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42"/>
          <p:cNvSpPr txBox="1">
            <a:spLocks noGrp="1"/>
          </p:cNvSpPr>
          <p:nvPr>
            <p:ph type="title"/>
          </p:nvPr>
        </p:nvSpPr>
        <p:spPr>
          <a:xfrm>
            <a:off x="181261" y="187330"/>
            <a:ext cx="7717500" cy="7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 problem is not that we don’t have enough data…</a:t>
            </a:r>
            <a:endParaRPr sz="2400" dirty="0"/>
          </a:p>
        </p:txBody>
      </p:sp>
      <p:pic>
        <p:nvPicPr>
          <p:cNvPr id="3" name="Picture 2">
            <a:extLst>
              <a:ext uri="{FF2B5EF4-FFF2-40B4-BE49-F238E27FC236}">
                <a16:creationId xmlns:a16="http://schemas.microsoft.com/office/drawing/2014/main" id="{28EBBD35-2D16-7F4F-8AF7-A66A9C4D706A}"/>
              </a:ext>
            </a:extLst>
          </p:cNvPr>
          <p:cNvPicPr>
            <a:picLocks noChangeAspect="1"/>
          </p:cNvPicPr>
          <p:nvPr/>
        </p:nvPicPr>
        <p:blipFill>
          <a:blip r:embed="rId3"/>
          <a:stretch>
            <a:fillRect/>
          </a:stretch>
        </p:blipFill>
        <p:spPr>
          <a:xfrm>
            <a:off x="1820487" y="828275"/>
            <a:ext cx="5345382" cy="3984541"/>
          </a:xfrm>
          <a:prstGeom prst="rect">
            <a:avLst/>
          </a:prstGeom>
        </p:spPr>
      </p:pic>
      <p:sp>
        <p:nvSpPr>
          <p:cNvPr id="5" name="Donut 4">
            <a:extLst>
              <a:ext uri="{FF2B5EF4-FFF2-40B4-BE49-F238E27FC236}">
                <a16:creationId xmlns:a16="http://schemas.microsoft.com/office/drawing/2014/main" id="{EFF47E75-3280-1045-8759-71447FF22091}"/>
              </a:ext>
            </a:extLst>
          </p:cNvPr>
          <p:cNvSpPr/>
          <p:nvPr/>
        </p:nvSpPr>
        <p:spPr>
          <a:xfrm>
            <a:off x="3034145" y="3133898"/>
            <a:ext cx="1612670" cy="507077"/>
          </a:xfrm>
          <a:prstGeom prst="donut">
            <a:avLst>
              <a:gd name="adj" fmla="val 9924"/>
            </a:avLst>
          </a:prstGeom>
          <a:solidFill>
            <a:schemeClr val="bg1">
              <a:lumMod val="10000"/>
            </a:schemeClr>
          </a:solidFill>
          <a:ln>
            <a:solidFill>
              <a:srgbClr val="F1C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3" name="Donut 282">
            <a:extLst>
              <a:ext uri="{FF2B5EF4-FFF2-40B4-BE49-F238E27FC236}">
                <a16:creationId xmlns:a16="http://schemas.microsoft.com/office/drawing/2014/main" id="{6AC17C83-57BD-6747-A183-CF59EF469E90}"/>
              </a:ext>
            </a:extLst>
          </p:cNvPr>
          <p:cNvSpPr/>
          <p:nvPr/>
        </p:nvSpPr>
        <p:spPr>
          <a:xfrm>
            <a:off x="1728448" y="1708518"/>
            <a:ext cx="1612670" cy="507077"/>
          </a:xfrm>
          <a:prstGeom prst="donut">
            <a:avLst>
              <a:gd name="adj" fmla="val 9924"/>
            </a:avLst>
          </a:prstGeom>
          <a:solidFill>
            <a:schemeClr val="bg1">
              <a:lumMod val="10000"/>
            </a:schemeClr>
          </a:solidFill>
          <a:ln>
            <a:solidFill>
              <a:srgbClr val="F1C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7566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42"/>
          <p:cNvSpPr txBox="1">
            <a:spLocks noGrp="1"/>
          </p:cNvSpPr>
          <p:nvPr>
            <p:ph type="title"/>
          </p:nvPr>
        </p:nvSpPr>
        <p:spPr>
          <a:xfrm>
            <a:off x="181261" y="187330"/>
            <a:ext cx="7717500" cy="7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 problem is not that we don’t have enough data…</a:t>
            </a:r>
            <a:endParaRPr sz="2400" dirty="0"/>
          </a:p>
        </p:txBody>
      </p:sp>
      <p:pic>
        <p:nvPicPr>
          <p:cNvPr id="3" name="Picture 2">
            <a:extLst>
              <a:ext uri="{FF2B5EF4-FFF2-40B4-BE49-F238E27FC236}">
                <a16:creationId xmlns:a16="http://schemas.microsoft.com/office/drawing/2014/main" id="{A730FEDD-2EC4-7346-AF60-6A74999D8F5F}"/>
              </a:ext>
            </a:extLst>
          </p:cNvPr>
          <p:cNvPicPr>
            <a:picLocks noChangeAspect="1"/>
          </p:cNvPicPr>
          <p:nvPr/>
        </p:nvPicPr>
        <p:blipFill>
          <a:blip r:embed="rId3"/>
          <a:stretch>
            <a:fillRect/>
          </a:stretch>
        </p:blipFill>
        <p:spPr>
          <a:xfrm>
            <a:off x="871886" y="1080018"/>
            <a:ext cx="7505996" cy="3900572"/>
          </a:xfrm>
          <a:prstGeom prst="rect">
            <a:avLst/>
          </a:prstGeom>
        </p:spPr>
      </p:pic>
    </p:spTree>
    <p:extLst>
      <p:ext uri="{BB962C8B-B14F-4D97-AF65-F5344CB8AC3E}">
        <p14:creationId xmlns:p14="http://schemas.microsoft.com/office/powerpoint/2010/main" val="217990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27"/>
          <p:cNvSpPr txBox="1">
            <a:spLocks noGrp="1"/>
          </p:cNvSpPr>
          <p:nvPr>
            <p:ph type="title"/>
          </p:nvPr>
        </p:nvSpPr>
        <p:spPr>
          <a:xfrm>
            <a:off x="729751" y="131988"/>
            <a:ext cx="77175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 what is the problem?</a:t>
            </a:r>
            <a:endParaRPr dirty="0"/>
          </a:p>
        </p:txBody>
      </p:sp>
      <p:pic>
        <p:nvPicPr>
          <p:cNvPr id="3" name="Picture 2">
            <a:extLst>
              <a:ext uri="{FF2B5EF4-FFF2-40B4-BE49-F238E27FC236}">
                <a16:creationId xmlns:a16="http://schemas.microsoft.com/office/drawing/2014/main" id="{40036D92-0B33-6445-A68F-9935AE2B2A3B}"/>
              </a:ext>
            </a:extLst>
          </p:cNvPr>
          <p:cNvPicPr>
            <a:picLocks noChangeAspect="1"/>
          </p:cNvPicPr>
          <p:nvPr/>
        </p:nvPicPr>
        <p:blipFill>
          <a:blip r:embed="rId3"/>
          <a:stretch>
            <a:fillRect/>
          </a:stretch>
        </p:blipFill>
        <p:spPr>
          <a:xfrm>
            <a:off x="497359" y="211861"/>
            <a:ext cx="8267700" cy="4629912"/>
          </a:xfrm>
          <a:prstGeom prst="rect">
            <a:avLst/>
          </a:prstGeom>
        </p:spPr>
      </p:pic>
      <p:sp>
        <p:nvSpPr>
          <p:cNvPr id="5" name="TextBox 4">
            <a:extLst>
              <a:ext uri="{FF2B5EF4-FFF2-40B4-BE49-F238E27FC236}">
                <a16:creationId xmlns:a16="http://schemas.microsoft.com/office/drawing/2014/main" id="{30DFA205-8CF3-5444-8E16-7F1AACEFBB85}"/>
              </a:ext>
            </a:extLst>
          </p:cNvPr>
          <p:cNvSpPr txBox="1"/>
          <p:nvPr/>
        </p:nvSpPr>
        <p:spPr>
          <a:xfrm>
            <a:off x="3789404" y="650448"/>
            <a:ext cx="1696995" cy="738664"/>
          </a:xfrm>
          <a:prstGeom prst="rect">
            <a:avLst/>
          </a:prstGeom>
          <a:solidFill>
            <a:srgbClr val="192EC2"/>
          </a:solidFill>
        </p:spPr>
        <p:txBody>
          <a:bodyPr wrap="square" rtlCol="0">
            <a:spAutoFit/>
          </a:bodyPr>
          <a:lstStyle/>
          <a:p>
            <a:r>
              <a:rPr lang="en-US" dirty="0">
                <a:solidFill>
                  <a:schemeClr val="accent6"/>
                </a:solidFill>
              </a:rPr>
              <a:t>Why don’t we have fantastic demo-graphics yet?</a:t>
            </a:r>
          </a:p>
        </p:txBody>
      </p:sp>
      <p:sp>
        <p:nvSpPr>
          <p:cNvPr id="11" name="TextBox 10">
            <a:extLst>
              <a:ext uri="{FF2B5EF4-FFF2-40B4-BE49-F238E27FC236}">
                <a16:creationId xmlns:a16="http://schemas.microsoft.com/office/drawing/2014/main" id="{236C4421-11A4-5442-A8A0-79EABDBFD8FC}"/>
              </a:ext>
            </a:extLst>
          </p:cNvPr>
          <p:cNvSpPr txBox="1"/>
          <p:nvPr/>
        </p:nvSpPr>
        <p:spPr>
          <a:xfrm>
            <a:off x="4790302" y="3940094"/>
            <a:ext cx="2084174" cy="307777"/>
          </a:xfrm>
          <a:prstGeom prst="rect">
            <a:avLst/>
          </a:prstGeom>
          <a:noFill/>
        </p:spPr>
        <p:txBody>
          <a:bodyPr wrap="square" rtlCol="0">
            <a:spAutoFit/>
          </a:bodyPr>
          <a:lstStyle/>
          <a:p>
            <a:r>
              <a:rPr lang="en-US" dirty="0">
                <a:solidFill>
                  <a:schemeClr val="accent6"/>
                </a:solidFill>
              </a:rPr>
              <a:t>Calibration differences</a:t>
            </a:r>
          </a:p>
        </p:txBody>
      </p:sp>
      <p:sp>
        <p:nvSpPr>
          <p:cNvPr id="12" name="TextBox 11">
            <a:extLst>
              <a:ext uri="{FF2B5EF4-FFF2-40B4-BE49-F238E27FC236}">
                <a16:creationId xmlns:a16="http://schemas.microsoft.com/office/drawing/2014/main" id="{D624C65F-6661-AC4D-AD6B-5E99FD14C1FB}"/>
              </a:ext>
            </a:extLst>
          </p:cNvPr>
          <p:cNvSpPr txBox="1"/>
          <p:nvPr/>
        </p:nvSpPr>
        <p:spPr>
          <a:xfrm>
            <a:off x="2397209" y="2500393"/>
            <a:ext cx="2084174" cy="523220"/>
          </a:xfrm>
          <a:prstGeom prst="rect">
            <a:avLst/>
          </a:prstGeom>
          <a:noFill/>
        </p:spPr>
        <p:txBody>
          <a:bodyPr wrap="square" rtlCol="0">
            <a:spAutoFit/>
          </a:bodyPr>
          <a:lstStyle/>
          <a:p>
            <a:r>
              <a:rPr lang="en-US" dirty="0">
                <a:solidFill>
                  <a:schemeClr val="accent6"/>
                </a:solidFill>
              </a:rPr>
              <a:t>Missing data, </a:t>
            </a:r>
            <a:r>
              <a:rPr lang="en-US" dirty="0" err="1">
                <a:solidFill>
                  <a:schemeClr val="accent6"/>
                </a:solidFill>
              </a:rPr>
              <a:t>inc.</a:t>
            </a:r>
            <a:r>
              <a:rPr lang="en-US" dirty="0">
                <a:solidFill>
                  <a:schemeClr val="accent6"/>
                </a:solidFill>
              </a:rPr>
              <a:t> provenance</a:t>
            </a:r>
          </a:p>
        </p:txBody>
      </p:sp>
      <p:sp>
        <p:nvSpPr>
          <p:cNvPr id="13" name="TextBox 12">
            <a:extLst>
              <a:ext uri="{FF2B5EF4-FFF2-40B4-BE49-F238E27FC236}">
                <a16:creationId xmlns:a16="http://schemas.microsoft.com/office/drawing/2014/main" id="{7D29B4EA-8357-2C4C-9179-DDBEB831113C}"/>
              </a:ext>
            </a:extLst>
          </p:cNvPr>
          <p:cNvSpPr txBox="1"/>
          <p:nvPr/>
        </p:nvSpPr>
        <p:spPr>
          <a:xfrm>
            <a:off x="2397209" y="3172505"/>
            <a:ext cx="2240693" cy="523220"/>
          </a:xfrm>
          <a:prstGeom prst="rect">
            <a:avLst/>
          </a:prstGeom>
          <a:noFill/>
        </p:spPr>
        <p:txBody>
          <a:bodyPr wrap="square" rtlCol="0">
            <a:spAutoFit/>
          </a:bodyPr>
          <a:lstStyle/>
          <a:p>
            <a:r>
              <a:rPr lang="en-US" dirty="0">
                <a:solidFill>
                  <a:schemeClr val="accent6"/>
                </a:solidFill>
              </a:rPr>
              <a:t>No selection criteria to cross-calibrate samples</a:t>
            </a:r>
          </a:p>
        </p:txBody>
      </p:sp>
      <p:sp>
        <p:nvSpPr>
          <p:cNvPr id="14" name="TextBox 13">
            <a:extLst>
              <a:ext uri="{FF2B5EF4-FFF2-40B4-BE49-F238E27FC236}">
                <a16:creationId xmlns:a16="http://schemas.microsoft.com/office/drawing/2014/main" id="{E2DD082A-48FA-7D4F-8F93-169930A29225}"/>
              </a:ext>
            </a:extLst>
          </p:cNvPr>
          <p:cNvSpPr txBox="1"/>
          <p:nvPr/>
        </p:nvSpPr>
        <p:spPr>
          <a:xfrm>
            <a:off x="2397209" y="3846073"/>
            <a:ext cx="2084174" cy="523220"/>
          </a:xfrm>
          <a:prstGeom prst="rect">
            <a:avLst/>
          </a:prstGeom>
          <a:noFill/>
        </p:spPr>
        <p:txBody>
          <a:bodyPr wrap="square" rtlCol="0">
            <a:spAutoFit/>
          </a:bodyPr>
          <a:lstStyle/>
          <a:p>
            <a:r>
              <a:rPr lang="en-US" dirty="0">
                <a:solidFill>
                  <a:schemeClr val="accent6"/>
                </a:solidFill>
              </a:rPr>
              <a:t>No detection criteria/ noise model provided</a:t>
            </a:r>
          </a:p>
        </p:txBody>
      </p:sp>
      <p:sp>
        <p:nvSpPr>
          <p:cNvPr id="15" name="TextBox 14">
            <a:extLst>
              <a:ext uri="{FF2B5EF4-FFF2-40B4-BE49-F238E27FC236}">
                <a16:creationId xmlns:a16="http://schemas.microsoft.com/office/drawing/2014/main" id="{565B88E4-DF2C-2740-964B-3EF9EAFF6CBE}"/>
              </a:ext>
            </a:extLst>
          </p:cNvPr>
          <p:cNvSpPr txBox="1"/>
          <p:nvPr/>
        </p:nvSpPr>
        <p:spPr>
          <a:xfrm>
            <a:off x="4790302" y="1835260"/>
            <a:ext cx="2203622" cy="523220"/>
          </a:xfrm>
          <a:prstGeom prst="rect">
            <a:avLst/>
          </a:prstGeom>
          <a:noFill/>
        </p:spPr>
        <p:txBody>
          <a:bodyPr wrap="square" rtlCol="0">
            <a:spAutoFit/>
          </a:bodyPr>
          <a:lstStyle/>
          <a:p>
            <a:r>
              <a:rPr lang="en-US" dirty="0">
                <a:solidFill>
                  <a:schemeClr val="accent6"/>
                </a:solidFill>
              </a:rPr>
              <a:t>Model/methodology differences/assumptions</a:t>
            </a:r>
          </a:p>
        </p:txBody>
      </p:sp>
      <p:sp>
        <p:nvSpPr>
          <p:cNvPr id="16" name="TextBox 15">
            <a:extLst>
              <a:ext uri="{FF2B5EF4-FFF2-40B4-BE49-F238E27FC236}">
                <a16:creationId xmlns:a16="http://schemas.microsoft.com/office/drawing/2014/main" id="{E3134DF2-C6D6-1945-9BAD-BCE3A934DA29}"/>
              </a:ext>
            </a:extLst>
          </p:cNvPr>
          <p:cNvSpPr txBox="1"/>
          <p:nvPr/>
        </p:nvSpPr>
        <p:spPr>
          <a:xfrm>
            <a:off x="4790302" y="2620360"/>
            <a:ext cx="2203622" cy="307777"/>
          </a:xfrm>
          <a:prstGeom prst="rect">
            <a:avLst/>
          </a:prstGeom>
          <a:noFill/>
        </p:spPr>
        <p:txBody>
          <a:bodyPr wrap="square" rtlCol="0">
            <a:spAutoFit/>
          </a:bodyPr>
          <a:lstStyle/>
          <a:p>
            <a:r>
              <a:rPr lang="en-US" dirty="0">
                <a:solidFill>
                  <a:schemeClr val="accent6"/>
                </a:solidFill>
              </a:rPr>
              <a:t>Sample sizes</a:t>
            </a:r>
          </a:p>
        </p:txBody>
      </p:sp>
      <p:sp>
        <p:nvSpPr>
          <p:cNvPr id="17" name="TextBox 16">
            <a:extLst>
              <a:ext uri="{FF2B5EF4-FFF2-40B4-BE49-F238E27FC236}">
                <a16:creationId xmlns:a16="http://schemas.microsoft.com/office/drawing/2014/main" id="{3F1B6C28-36C1-B645-9D43-A28BEB93DE43}"/>
              </a:ext>
            </a:extLst>
          </p:cNvPr>
          <p:cNvSpPr txBox="1"/>
          <p:nvPr/>
        </p:nvSpPr>
        <p:spPr>
          <a:xfrm>
            <a:off x="4790302" y="3190017"/>
            <a:ext cx="2203622" cy="523220"/>
          </a:xfrm>
          <a:prstGeom prst="rect">
            <a:avLst/>
          </a:prstGeom>
          <a:noFill/>
        </p:spPr>
        <p:txBody>
          <a:bodyPr wrap="square" rtlCol="0">
            <a:spAutoFit/>
          </a:bodyPr>
          <a:lstStyle/>
          <a:p>
            <a:r>
              <a:rPr lang="en-US" dirty="0">
                <a:solidFill>
                  <a:schemeClr val="accent6"/>
                </a:solidFill>
              </a:rPr>
              <a:t>No false positive/ negative rates</a:t>
            </a:r>
          </a:p>
        </p:txBody>
      </p:sp>
      <p:sp>
        <p:nvSpPr>
          <p:cNvPr id="18" name="TextBox 17">
            <a:extLst>
              <a:ext uri="{FF2B5EF4-FFF2-40B4-BE49-F238E27FC236}">
                <a16:creationId xmlns:a16="http://schemas.microsoft.com/office/drawing/2014/main" id="{B17F998D-51C4-F74A-A64A-54D665D25FBE}"/>
              </a:ext>
            </a:extLst>
          </p:cNvPr>
          <p:cNvSpPr txBox="1"/>
          <p:nvPr/>
        </p:nvSpPr>
        <p:spPr>
          <a:xfrm>
            <a:off x="2384879" y="1937703"/>
            <a:ext cx="2203622" cy="307777"/>
          </a:xfrm>
          <a:prstGeom prst="rect">
            <a:avLst/>
          </a:prstGeom>
          <a:noFill/>
        </p:spPr>
        <p:txBody>
          <a:bodyPr wrap="square" rtlCol="0">
            <a:spAutoFit/>
          </a:bodyPr>
          <a:lstStyle/>
          <a:p>
            <a:r>
              <a:rPr lang="en-US" b="1" i="1" u="sng" dirty="0">
                <a:solidFill>
                  <a:schemeClr val="accent6"/>
                </a:solidFill>
              </a:rPr>
              <a:t>Not enough meta-data!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1960 Style Business Plan by Slidesgo">
  <a:themeElements>
    <a:clrScheme name="Simple Light">
      <a:dk1>
        <a:srgbClr val="000000"/>
      </a:dk1>
      <a:lt1>
        <a:srgbClr val="FAF8DB"/>
      </a:lt1>
      <a:dk2>
        <a:srgbClr val="E57692"/>
      </a:dk2>
      <a:lt2>
        <a:srgbClr val="DC6515"/>
      </a:lt2>
      <a:accent1>
        <a:srgbClr val="84C26E"/>
      </a:accent1>
      <a:accent2>
        <a:srgbClr val="F1C51F"/>
      </a:accent2>
      <a:accent3>
        <a:srgbClr val="0892B6"/>
      </a:accent3>
      <a:accent4>
        <a:srgbClr val="7E4E9B"/>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1789</TotalTime>
  <Words>895</Words>
  <Application>Microsoft Macintosh PowerPoint</Application>
  <PresentationFormat>On-screen Show (16:9)</PresentationFormat>
  <Paragraphs>142</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Shrikhand</vt:lpstr>
      <vt:lpstr>Delius</vt:lpstr>
      <vt:lpstr>Open Sans Medium</vt:lpstr>
      <vt:lpstr>1960 Style Business Plan by Slidesgo</vt:lpstr>
      <vt:lpstr>What Makes A Survey *☆*Useful*☆* For Demographics</vt:lpstr>
      <vt:lpstr>Overview</vt:lpstr>
      <vt:lpstr>Why</vt:lpstr>
      <vt:lpstr>Do you…</vt:lpstr>
      <vt:lpstr>What</vt:lpstr>
      <vt:lpstr>Astro2020, Goal 1:</vt:lpstr>
      <vt:lpstr>The problem is not that we don’t have enough data…</vt:lpstr>
      <vt:lpstr>The problem is not that we don’t have enough data…</vt:lpstr>
      <vt:lpstr>So what is the problem?</vt:lpstr>
      <vt:lpstr>Do’s</vt:lpstr>
      <vt:lpstr>Does the survey have:</vt:lpstr>
      <vt:lpstr>Does the survey have:</vt:lpstr>
      <vt:lpstr>Does the survey have:</vt:lpstr>
      <vt:lpstr>Are the data FAIR?</vt:lpstr>
      <vt:lpstr>DON’TS!</vt:lpstr>
      <vt:lpstr>NO</vt:lpstr>
      <vt:lpstr>DON’TS</vt:lpstr>
      <vt:lpstr>Example</vt:lpstr>
      <vt:lpstr>Which planet catalog should I use for demographics?</vt:lpstr>
      <vt:lpstr>Example survey design</vt:lpstr>
      <vt:lpstr>Resources</vt:lpstr>
      <vt:lpstr>Resources</vt:lpstr>
      <vt:lpstr>Conclusions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1960 Style Business Plan</dc:title>
  <cp:lastModifiedBy>Microsoft Office User</cp:lastModifiedBy>
  <cp:revision>65</cp:revision>
  <cp:lastPrinted>2025-07-25T05:39:28Z</cp:lastPrinted>
  <dcterms:modified xsi:type="dcterms:W3CDTF">2025-07-25T16:24:42Z</dcterms:modified>
</cp:coreProperties>
</file>